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20104100" cy="7099300"/>
  <p:notesSz cx="20104100" cy="70993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inat" initials="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6" autoAdjust="0"/>
    <p:restoredTop sz="96610" autoAdjust="0"/>
  </p:normalViewPr>
  <p:slideViewPr>
    <p:cSldViewPr>
      <p:cViewPr varScale="1">
        <p:scale>
          <a:sx n="66" d="100"/>
          <a:sy n="66" d="100"/>
        </p:scale>
        <p:origin x="67" y="346"/>
      </p:cViewPr>
      <p:guideLst>
        <p:guide orient="horz" pos="28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99358-0536-4B8B-B2F5-ECF59651D822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887413"/>
            <a:ext cx="6784975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2009775" y="3416300"/>
            <a:ext cx="16084550" cy="2795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87122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11387138" y="6743700"/>
            <a:ext cx="87122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F42AE-BCD3-4A6F-B559-BC6202B4BC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12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42AE-BCD3-4A6F-B559-BC6202B4BC62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83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42AE-BCD3-4A6F-B559-BC6202B4BC6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708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2200783"/>
            <a:ext cx="17088486" cy="1490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3975608"/>
            <a:ext cx="14072870" cy="177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7192A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7192A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1632839"/>
            <a:ext cx="8745284" cy="4685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1632839"/>
            <a:ext cx="8745284" cy="4685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7192A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11/29/2017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78854" y="0"/>
            <a:ext cx="6690359" cy="7096125"/>
          </a:xfrm>
          <a:custGeom>
            <a:avLst/>
            <a:gdLst/>
            <a:ahLst/>
            <a:cxnLst/>
            <a:rect l="l" t="t" r="r" b="b"/>
            <a:pathLst>
              <a:path w="6690359" h="7096125">
                <a:moveTo>
                  <a:pt x="0" y="7095587"/>
                </a:moveTo>
                <a:lnTo>
                  <a:pt x="6690122" y="7095587"/>
                </a:lnTo>
                <a:lnTo>
                  <a:pt x="6690122" y="0"/>
                </a:lnTo>
                <a:lnTo>
                  <a:pt x="0" y="0"/>
                </a:lnTo>
                <a:lnTo>
                  <a:pt x="0" y="7095587"/>
                </a:lnTo>
                <a:close/>
              </a:path>
            </a:pathLst>
          </a:custGeom>
          <a:solidFill>
            <a:srgbClr val="9BB7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3378853" y="0"/>
            <a:ext cx="6690122" cy="5520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8500326" y="5643966"/>
            <a:ext cx="88862" cy="71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6797269" y="433428"/>
            <a:ext cx="3076006" cy="3431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0" y="4041453"/>
            <a:ext cx="3379470" cy="3054350"/>
          </a:xfrm>
          <a:custGeom>
            <a:avLst/>
            <a:gdLst/>
            <a:ahLst/>
            <a:cxnLst/>
            <a:rect l="l" t="t" r="r" b="b"/>
            <a:pathLst>
              <a:path w="3379470" h="3054350">
                <a:moveTo>
                  <a:pt x="0" y="3054134"/>
                </a:moveTo>
                <a:lnTo>
                  <a:pt x="3378853" y="3054134"/>
                </a:lnTo>
                <a:lnTo>
                  <a:pt x="3378853" y="0"/>
                </a:lnTo>
                <a:lnTo>
                  <a:pt x="0" y="0"/>
                </a:lnTo>
                <a:lnTo>
                  <a:pt x="0" y="3054134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16759039" y="0"/>
            <a:ext cx="3345179" cy="4704715"/>
          </a:xfrm>
          <a:custGeom>
            <a:avLst/>
            <a:gdLst/>
            <a:ahLst/>
            <a:cxnLst/>
            <a:rect l="l" t="t" r="r" b="b"/>
            <a:pathLst>
              <a:path w="3345180" h="4704715">
                <a:moveTo>
                  <a:pt x="0" y="4704672"/>
                </a:moveTo>
                <a:lnTo>
                  <a:pt x="3345061" y="4704672"/>
                </a:lnTo>
                <a:lnTo>
                  <a:pt x="3345061" y="0"/>
                </a:lnTo>
                <a:lnTo>
                  <a:pt x="0" y="0"/>
                </a:lnTo>
                <a:lnTo>
                  <a:pt x="0" y="4704672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714891" y="3039401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1949070" y="974541"/>
                </a:moveTo>
                <a:lnTo>
                  <a:pt x="1947877" y="1023180"/>
                </a:lnTo>
                <a:lnTo>
                  <a:pt x="1944337" y="1071203"/>
                </a:lnTo>
                <a:lnTo>
                  <a:pt x="1938504" y="1118552"/>
                </a:lnTo>
                <a:lnTo>
                  <a:pt x="1930435" y="1165172"/>
                </a:lnTo>
                <a:lnTo>
                  <a:pt x="1920185" y="1211007"/>
                </a:lnTo>
                <a:lnTo>
                  <a:pt x="1907810" y="1256001"/>
                </a:lnTo>
                <a:lnTo>
                  <a:pt x="1893367" y="1300099"/>
                </a:lnTo>
                <a:lnTo>
                  <a:pt x="1876910" y="1343245"/>
                </a:lnTo>
                <a:lnTo>
                  <a:pt x="1858496" y="1385382"/>
                </a:lnTo>
                <a:lnTo>
                  <a:pt x="1838181" y="1426455"/>
                </a:lnTo>
                <a:lnTo>
                  <a:pt x="1816020" y="1466409"/>
                </a:lnTo>
                <a:lnTo>
                  <a:pt x="1792069" y="1505187"/>
                </a:lnTo>
                <a:lnTo>
                  <a:pt x="1766385" y="1542733"/>
                </a:lnTo>
                <a:lnTo>
                  <a:pt x="1739022" y="1578992"/>
                </a:lnTo>
                <a:lnTo>
                  <a:pt x="1710037" y="1613908"/>
                </a:lnTo>
                <a:lnTo>
                  <a:pt x="1679485" y="1647424"/>
                </a:lnTo>
                <a:lnTo>
                  <a:pt x="1647423" y="1679487"/>
                </a:lnTo>
                <a:lnTo>
                  <a:pt x="1613906" y="1710038"/>
                </a:lnTo>
                <a:lnTo>
                  <a:pt x="1578990" y="1739023"/>
                </a:lnTo>
                <a:lnTo>
                  <a:pt x="1542730" y="1766385"/>
                </a:lnTo>
                <a:lnTo>
                  <a:pt x="1505184" y="1792070"/>
                </a:lnTo>
                <a:lnTo>
                  <a:pt x="1466405" y="1816020"/>
                </a:lnTo>
                <a:lnTo>
                  <a:pt x="1426451" y="1838181"/>
                </a:lnTo>
                <a:lnTo>
                  <a:pt x="1385378" y="1858496"/>
                </a:lnTo>
                <a:lnTo>
                  <a:pt x="1343240" y="1876910"/>
                </a:lnTo>
                <a:lnTo>
                  <a:pt x="1300093" y="1893367"/>
                </a:lnTo>
                <a:lnTo>
                  <a:pt x="1255995" y="1907810"/>
                </a:lnTo>
                <a:lnTo>
                  <a:pt x="1211000" y="1920185"/>
                </a:lnTo>
                <a:lnTo>
                  <a:pt x="1165164" y="1930435"/>
                </a:lnTo>
                <a:lnTo>
                  <a:pt x="1118543" y="1938504"/>
                </a:lnTo>
                <a:lnTo>
                  <a:pt x="1071193" y="1944337"/>
                </a:lnTo>
                <a:lnTo>
                  <a:pt x="1023170" y="1947877"/>
                </a:lnTo>
                <a:lnTo>
                  <a:pt x="974529" y="1949070"/>
                </a:lnTo>
                <a:lnTo>
                  <a:pt x="925889" y="1947877"/>
                </a:lnTo>
                <a:lnTo>
                  <a:pt x="877867" y="1944337"/>
                </a:lnTo>
                <a:lnTo>
                  <a:pt x="830518" y="1938504"/>
                </a:lnTo>
                <a:lnTo>
                  <a:pt x="783898" y="1930435"/>
                </a:lnTo>
                <a:lnTo>
                  <a:pt x="738063" y="1920185"/>
                </a:lnTo>
                <a:lnTo>
                  <a:pt x="693068" y="1907810"/>
                </a:lnTo>
                <a:lnTo>
                  <a:pt x="648970" y="1893367"/>
                </a:lnTo>
                <a:lnTo>
                  <a:pt x="605825" y="1876910"/>
                </a:lnTo>
                <a:lnTo>
                  <a:pt x="563687" y="1858496"/>
                </a:lnTo>
                <a:lnTo>
                  <a:pt x="522614" y="1838181"/>
                </a:lnTo>
                <a:lnTo>
                  <a:pt x="482661" y="1816020"/>
                </a:lnTo>
                <a:lnTo>
                  <a:pt x="443883" y="1792070"/>
                </a:lnTo>
                <a:lnTo>
                  <a:pt x="406337" y="1766385"/>
                </a:lnTo>
                <a:lnTo>
                  <a:pt x="370078" y="1739023"/>
                </a:lnTo>
                <a:lnTo>
                  <a:pt x="335162" y="1710038"/>
                </a:lnTo>
                <a:lnTo>
                  <a:pt x="301645" y="1679487"/>
                </a:lnTo>
                <a:lnTo>
                  <a:pt x="269583" y="1647424"/>
                </a:lnTo>
                <a:lnTo>
                  <a:pt x="239032" y="1613908"/>
                </a:lnTo>
                <a:lnTo>
                  <a:pt x="210047" y="1578992"/>
                </a:lnTo>
                <a:lnTo>
                  <a:pt x="182684" y="1542733"/>
                </a:lnTo>
                <a:lnTo>
                  <a:pt x="157000" y="1505187"/>
                </a:lnTo>
                <a:lnTo>
                  <a:pt x="133049" y="1466409"/>
                </a:lnTo>
                <a:lnTo>
                  <a:pt x="110888" y="1426455"/>
                </a:lnTo>
                <a:lnTo>
                  <a:pt x="90573" y="1385382"/>
                </a:lnTo>
                <a:lnTo>
                  <a:pt x="72159" y="1343245"/>
                </a:lnTo>
                <a:lnTo>
                  <a:pt x="55703" y="1300099"/>
                </a:lnTo>
                <a:lnTo>
                  <a:pt x="41259" y="1256001"/>
                </a:lnTo>
                <a:lnTo>
                  <a:pt x="28885" y="1211007"/>
                </a:lnTo>
                <a:lnTo>
                  <a:pt x="18635" y="1165172"/>
                </a:lnTo>
                <a:lnTo>
                  <a:pt x="10566" y="1118552"/>
                </a:lnTo>
                <a:lnTo>
                  <a:pt x="4733" y="1071203"/>
                </a:lnTo>
                <a:lnTo>
                  <a:pt x="1192" y="1023180"/>
                </a:lnTo>
                <a:lnTo>
                  <a:pt x="0" y="974541"/>
                </a:lnTo>
                <a:lnTo>
                  <a:pt x="1192" y="925901"/>
                </a:lnTo>
                <a:lnTo>
                  <a:pt x="4733" y="877879"/>
                </a:lnTo>
                <a:lnTo>
                  <a:pt x="10566" y="830529"/>
                </a:lnTo>
                <a:lnTo>
                  <a:pt x="18635" y="783909"/>
                </a:lnTo>
                <a:lnTo>
                  <a:pt x="28885" y="738074"/>
                </a:lnTo>
                <a:lnTo>
                  <a:pt x="41259" y="693079"/>
                </a:lnTo>
                <a:lnTo>
                  <a:pt x="55703" y="648981"/>
                </a:lnTo>
                <a:lnTo>
                  <a:pt x="72159" y="605835"/>
                </a:lnTo>
                <a:lnTo>
                  <a:pt x="90573" y="563697"/>
                </a:lnTo>
                <a:lnTo>
                  <a:pt x="110888" y="522623"/>
                </a:lnTo>
                <a:lnTo>
                  <a:pt x="133049" y="482670"/>
                </a:lnTo>
                <a:lnTo>
                  <a:pt x="157000" y="443891"/>
                </a:lnTo>
                <a:lnTo>
                  <a:pt x="182684" y="406344"/>
                </a:lnTo>
                <a:lnTo>
                  <a:pt x="210047" y="370085"/>
                </a:lnTo>
                <a:lnTo>
                  <a:pt x="239032" y="335169"/>
                </a:lnTo>
                <a:lnTo>
                  <a:pt x="269583" y="301651"/>
                </a:lnTo>
                <a:lnTo>
                  <a:pt x="301645" y="269589"/>
                </a:lnTo>
                <a:lnTo>
                  <a:pt x="335162" y="239037"/>
                </a:lnTo>
                <a:lnTo>
                  <a:pt x="370078" y="210051"/>
                </a:lnTo>
                <a:lnTo>
                  <a:pt x="406337" y="182688"/>
                </a:lnTo>
                <a:lnTo>
                  <a:pt x="443883" y="157003"/>
                </a:lnTo>
                <a:lnTo>
                  <a:pt x="482661" y="133052"/>
                </a:lnTo>
                <a:lnTo>
                  <a:pt x="522614" y="110891"/>
                </a:lnTo>
                <a:lnTo>
                  <a:pt x="563687" y="90575"/>
                </a:lnTo>
                <a:lnTo>
                  <a:pt x="605825" y="72161"/>
                </a:lnTo>
                <a:lnTo>
                  <a:pt x="648970" y="55704"/>
                </a:lnTo>
                <a:lnTo>
                  <a:pt x="693068" y="41260"/>
                </a:lnTo>
                <a:lnTo>
                  <a:pt x="738063" y="28885"/>
                </a:lnTo>
                <a:lnTo>
                  <a:pt x="783898" y="18635"/>
                </a:lnTo>
                <a:lnTo>
                  <a:pt x="830518" y="10566"/>
                </a:lnTo>
                <a:lnTo>
                  <a:pt x="877867" y="4733"/>
                </a:lnTo>
                <a:lnTo>
                  <a:pt x="925889" y="1192"/>
                </a:lnTo>
                <a:lnTo>
                  <a:pt x="974529" y="0"/>
                </a:lnTo>
              </a:path>
            </a:pathLst>
          </a:custGeom>
          <a:ln w="459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8354416" y="5776372"/>
            <a:ext cx="338082" cy="197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k object 24"/>
          <p:cNvSpPr/>
          <p:nvPr/>
        </p:nvSpPr>
        <p:spPr>
          <a:xfrm>
            <a:off x="8723585" y="5776372"/>
            <a:ext cx="161692" cy="1978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k object 25"/>
          <p:cNvSpPr/>
          <p:nvPr/>
        </p:nvSpPr>
        <p:spPr>
          <a:xfrm>
            <a:off x="8932504" y="5776372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7857"/>
                </a:lnTo>
              </a:path>
            </a:pathLst>
          </a:custGeom>
          <a:ln w="226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k object 26"/>
          <p:cNvSpPr/>
          <p:nvPr/>
        </p:nvSpPr>
        <p:spPr>
          <a:xfrm>
            <a:off x="9003748" y="5776369"/>
            <a:ext cx="164505" cy="1978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k object 27"/>
          <p:cNvSpPr/>
          <p:nvPr/>
        </p:nvSpPr>
        <p:spPr>
          <a:xfrm>
            <a:off x="9209830" y="5775800"/>
            <a:ext cx="177235" cy="1995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k object 28"/>
          <p:cNvSpPr/>
          <p:nvPr/>
        </p:nvSpPr>
        <p:spPr>
          <a:xfrm>
            <a:off x="8355262" y="6389194"/>
            <a:ext cx="347689" cy="1995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k object 29"/>
          <p:cNvSpPr/>
          <p:nvPr/>
        </p:nvSpPr>
        <p:spPr>
          <a:xfrm>
            <a:off x="8744230" y="6389751"/>
            <a:ext cx="155184" cy="1978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k object 30"/>
          <p:cNvSpPr/>
          <p:nvPr/>
        </p:nvSpPr>
        <p:spPr>
          <a:xfrm>
            <a:off x="8917806" y="6389764"/>
            <a:ext cx="286385" cy="198120"/>
          </a:xfrm>
          <a:custGeom>
            <a:avLst/>
            <a:gdLst/>
            <a:ahLst/>
            <a:cxnLst/>
            <a:rect l="l" t="t" r="r" b="b"/>
            <a:pathLst>
              <a:path w="286384" h="198120">
                <a:moveTo>
                  <a:pt x="24316" y="0"/>
                </a:moveTo>
                <a:lnTo>
                  <a:pt x="0" y="0"/>
                </a:lnTo>
                <a:lnTo>
                  <a:pt x="66143" y="197857"/>
                </a:lnTo>
                <a:lnTo>
                  <a:pt x="89327" y="197857"/>
                </a:lnTo>
                <a:lnTo>
                  <a:pt x="97839" y="171562"/>
                </a:lnTo>
                <a:lnTo>
                  <a:pt x="78587" y="171562"/>
                </a:lnTo>
                <a:lnTo>
                  <a:pt x="24316" y="0"/>
                </a:lnTo>
                <a:close/>
              </a:path>
              <a:path w="286384" h="198120">
                <a:moveTo>
                  <a:pt x="164735" y="31098"/>
                </a:moveTo>
                <a:lnTo>
                  <a:pt x="143312" y="31098"/>
                </a:lnTo>
                <a:lnTo>
                  <a:pt x="196736" y="197857"/>
                </a:lnTo>
                <a:lnTo>
                  <a:pt x="219920" y="197857"/>
                </a:lnTo>
                <a:lnTo>
                  <a:pt x="228749" y="171562"/>
                </a:lnTo>
                <a:lnTo>
                  <a:pt x="209169" y="171562"/>
                </a:lnTo>
                <a:lnTo>
                  <a:pt x="164735" y="31098"/>
                </a:lnTo>
                <a:close/>
              </a:path>
              <a:path w="286384" h="198120">
                <a:moveTo>
                  <a:pt x="154898" y="0"/>
                </a:moveTo>
                <a:lnTo>
                  <a:pt x="132286" y="286"/>
                </a:lnTo>
                <a:lnTo>
                  <a:pt x="78587" y="171562"/>
                </a:lnTo>
                <a:lnTo>
                  <a:pt x="97839" y="171562"/>
                </a:lnTo>
                <a:lnTo>
                  <a:pt x="143312" y="31098"/>
                </a:lnTo>
                <a:lnTo>
                  <a:pt x="164735" y="31098"/>
                </a:lnTo>
                <a:lnTo>
                  <a:pt x="154898" y="0"/>
                </a:lnTo>
                <a:close/>
              </a:path>
              <a:path w="286384" h="198120">
                <a:moveTo>
                  <a:pt x="286350" y="0"/>
                </a:moveTo>
                <a:lnTo>
                  <a:pt x="262879" y="0"/>
                </a:lnTo>
                <a:lnTo>
                  <a:pt x="209169" y="171562"/>
                </a:lnTo>
                <a:lnTo>
                  <a:pt x="228749" y="171562"/>
                </a:lnTo>
                <a:lnTo>
                  <a:pt x="286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k object 31"/>
          <p:cNvSpPr/>
          <p:nvPr/>
        </p:nvSpPr>
        <p:spPr>
          <a:xfrm>
            <a:off x="9191748" y="6389760"/>
            <a:ext cx="200682" cy="1978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k object 32"/>
          <p:cNvSpPr/>
          <p:nvPr/>
        </p:nvSpPr>
        <p:spPr>
          <a:xfrm>
            <a:off x="9423529" y="6389751"/>
            <a:ext cx="155184" cy="1978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k object 33"/>
          <p:cNvSpPr/>
          <p:nvPr/>
        </p:nvSpPr>
        <p:spPr>
          <a:xfrm>
            <a:off x="9627930" y="6389767"/>
            <a:ext cx="181753" cy="1978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bk object 34"/>
          <p:cNvSpPr/>
          <p:nvPr/>
        </p:nvSpPr>
        <p:spPr>
          <a:xfrm>
            <a:off x="7315782" y="6078478"/>
            <a:ext cx="184150" cy="201295"/>
          </a:xfrm>
          <a:custGeom>
            <a:avLst/>
            <a:gdLst/>
            <a:ahLst/>
            <a:cxnLst/>
            <a:rect l="l" t="t" r="r" b="b"/>
            <a:pathLst>
              <a:path w="184150" h="201295">
                <a:moveTo>
                  <a:pt x="105430" y="0"/>
                </a:moveTo>
                <a:lnTo>
                  <a:pt x="63673" y="7606"/>
                </a:lnTo>
                <a:lnTo>
                  <a:pt x="30240" y="28622"/>
                </a:lnTo>
                <a:lnTo>
                  <a:pt x="8045" y="60344"/>
                </a:lnTo>
                <a:lnTo>
                  <a:pt x="0" y="100066"/>
                </a:lnTo>
                <a:lnTo>
                  <a:pt x="7901" y="140087"/>
                </a:lnTo>
                <a:lnTo>
                  <a:pt x="29714" y="172184"/>
                </a:lnTo>
                <a:lnTo>
                  <a:pt x="62602" y="193523"/>
                </a:lnTo>
                <a:lnTo>
                  <a:pt x="103726" y="201266"/>
                </a:lnTo>
                <a:lnTo>
                  <a:pt x="125454" y="198766"/>
                </a:lnTo>
                <a:lnTo>
                  <a:pt x="146701" y="191655"/>
                </a:lnTo>
                <a:lnTo>
                  <a:pt x="166462" y="180517"/>
                </a:lnTo>
                <a:lnTo>
                  <a:pt x="183732" y="165935"/>
                </a:lnTo>
                <a:lnTo>
                  <a:pt x="178782" y="160560"/>
                </a:lnTo>
                <a:lnTo>
                  <a:pt x="105991" y="160560"/>
                </a:lnTo>
                <a:lnTo>
                  <a:pt x="82277" y="155868"/>
                </a:lnTo>
                <a:lnTo>
                  <a:pt x="63170" y="142960"/>
                </a:lnTo>
                <a:lnTo>
                  <a:pt x="50422" y="123589"/>
                </a:lnTo>
                <a:lnTo>
                  <a:pt x="45784" y="99506"/>
                </a:lnTo>
                <a:lnTo>
                  <a:pt x="50422" y="75462"/>
                </a:lnTo>
                <a:lnTo>
                  <a:pt x="63170" y="56185"/>
                </a:lnTo>
                <a:lnTo>
                  <a:pt x="82277" y="43374"/>
                </a:lnTo>
                <a:lnTo>
                  <a:pt x="105991" y="38727"/>
                </a:lnTo>
                <a:lnTo>
                  <a:pt x="178567" y="38727"/>
                </a:lnTo>
                <a:lnTo>
                  <a:pt x="183446" y="32791"/>
                </a:lnTo>
                <a:lnTo>
                  <a:pt x="167043" y="19194"/>
                </a:lnTo>
                <a:lnTo>
                  <a:pt x="147831" y="8863"/>
                </a:lnTo>
                <a:lnTo>
                  <a:pt x="126922" y="2299"/>
                </a:lnTo>
                <a:lnTo>
                  <a:pt x="105430" y="0"/>
                </a:lnTo>
                <a:close/>
              </a:path>
              <a:path w="184150" h="201295">
                <a:moveTo>
                  <a:pt x="157437" y="137376"/>
                </a:moveTo>
                <a:lnTo>
                  <a:pt x="145943" y="146962"/>
                </a:lnTo>
                <a:lnTo>
                  <a:pt x="133095" y="154269"/>
                </a:lnTo>
                <a:lnTo>
                  <a:pt x="119556" y="158925"/>
                </a:lnTo>
                <a:lnTo>
                  <a:pt x="105991" y="160560"/>
                </a:lnTo>
                <a:lnTo>
                  <a:pt x="178782" y="160560"/>
                </a:lnTo>
                <a:lnTo>
                  <a:pt x="157437" y="137376"/>
                </a:lnTo>
                <a:close/>
              </a:path>
              <a:path w="184150" h="201295">
                <a:moveTo>
                  <a:pt x="178567" y="38727"/>
                </a:moveTo>
                <a:lnTo>
                  <a:pt x="105991" y="38727"/>
                </a:lnTo>
                <a:lnTo>
                  <a:pt x="119876" y="40560"/>
                </a:lnTo>
                <a:lnTo>
                  <a:pt x="133519" y="45758"/>
                </a:lnTo>
                <a:lnTo>
                  <a:pt x="146260" y="53868"/>
                </a:lnTo>
                <a:lnTo>
                  <a:pt x="157437" y="64438"/>
                </a:lnTo>
                <a:lnTo>
                  <a:pt x="178567" y="38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bk object 35"/>
          <p:cNvSpPr/>
          <p:nvPr/>
        </p:nvSpPr>
        <p:spPr>
          <a:xfrm>
            <a:off x="7508001" y="6078478"/>
            <a:ext cx="212725" cy="201295"/>
          </a:xfrm>
          <a:custGeom>
            <a:avLst/>
            <a:gdLst/>
            <a:ahLst/>
            <a:cxnLst/>
            <a:rect l="l" t="t" r="r" b="b"/>
            <a:pathLst>
              <a:path w="212725" h="201295">
                <a:moveTo>
                  <a:pt x="106277" y="0"/>
                </a:moveTo>
                <a:lnTo>
                  <a:pt x="64150" y="7570"/>
                </a:lnTo>
                <a:lnTo>
                  <a:pt x="30453" y="28549"/>
                </a:lnTo>
                <a:lnTo>
                  <a:pt x="8098" y="60339"/>
                </a:lnTo>
                <a:lnTo>
                  <a:pt x="0" y="100341"/>
                </a:lnTo>
                <a:lnTo>
                  <a:pt x="8098" y="140318"/>
                </a:lnTo>
                <a:lnTo>
                  <a:pt x="30453" y="172321"/>
                </a:lnTo>
                <a:lnTo>
                  <a:pt x="64150" y="193566"/>
                </a:lnTo>
                <a:lnTo>
                  <a:pt x="106277" y="201266"/>
                </a:lnTo>
                <a:lnTo>
                  <a:pt x="148410" y="193525"/>
                </a:lnTo>
                <a:lnTo>
                  <a:pt x="182111" y="172214"/>
                </a:lnTo>
                <a:lnTo>
                  <a:pt x="189075" y="162240"/>
                </a:lnTo>
                <a:lnTo>
                  <a:pt x="106849" y="162240"/>
                </a:lnTo>
                <a:lnTo>
                  <a:pt x="83353" y="157458"/>
                </a:lnTo>
                <a:lnTo>
                  <a:pt x="63912" y="144329"/>
                </a:lnTo>
                <a:lnTo>
                  <a:pt x="50673" y="124681"/>
                </a:lnTo>
                <a:lnTo>
                  <a:pt x="45784" y="100341"/>
                </a:lnTo>
                <a:lnTo>
                  <a:pt x="50635" y="76093"/>
                </a:lnTo>
                <a:lnTo>
                  <a:pt x="63809" y="56637"/>
                </a:lnTo>
                <a:lnTo>
                  <a:pt x="83237" y="43698"/>
                </a:lnTo>
                <a:lnTo>
                  <a:pt x="106849" y="39001"/>
                </a:lnTo>
                <a:lnTo>
                  <a:pt x="189383" y="39001"/>
                </a:lnTo>
                <a:lnTo>
                  <a:pt x="182111" y="28656"/>
                </a:lnTo>
                <a:lnTo>
                  <a:pt x="148410" y="7610"/>
                </a:lnTo>
                <a:lnTo>
                  <a:pt x="106277" y="0"/>
                </a:lnTo>
                <a:close/>
              </a:path>
              <a:path w="212725" h="201295">
                <a:moveTo>
                  <a:pt x="189383" y="39001"/>
                </a:moveTo>
                <a:lnTo>
                  <a:pt x="106849" y="39001"/>
                </a:lnTo>
                <a:lnTo>
                  <a:pt x="130163" y="43698"/>
                </a:lnTo>
                <a:lnTo>
                  <a:pt x="149215" y="56637"/>
                </a:lnTo>
                <a:lnTo>
                  <a:pt x="162067" y="76093"/>
                </a:lnTo>
                <a:lnTo>
                  <a:pt x="166782" y="100341"/>
                </a:lnTo>
                <a:lnTo>
                  <a:pt x="162067" y="124681"/>
                </a:lnTo>
                <a:lnTo>
                  <a:pt x="149215" y="144329"/>
                </a:lnTo>
                <a:lnTo>
                  <a:pt x="130163" y="157458"/>
                </a:lnTo>
                <a:lnTo>
                  <a:pt x="106849" y="162240"/>
                </a:lnTo>
                <a:lnTo>
                  <a:pt x="189075" y="162240"/>
                </a:lnTo>
                <a:lnTo>
                  <a:pt x="204467" y="140198"/>
                </a:lnTo>
                <a:lnTo>
                  <a:pt x="212566" y="100341"/>
                </a:lnTo>
                <a:lnTo>
                  <a:pt x="204467" y="60459"/>
                </a:lnTo>
                <a:lnTo>
                  <a:pt x="189383" y="39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bk object 36"/>
          <p:cNvSpPr/>
          <p:nvPr/>
        </p:nvSpPr>
        <p:spPr>
          <a:xfrm>
            <a:off x="7730759" y="6078478"/>
            <a:ext cx="212725" cy="201295"/>
          </a:xfrm>
          <a:custGeom>
            <a:avLst/>
            <a:gdLst/>
            <a:ahLst/>
            <a:cxnLst/>
            <a:rect l="l" t="t" r="r" b="b"/>
            <a:pathLst>
              <a:path w="212725" h="201295">
                <a:moveTo>
                  <a:pt x="106277" y="0"/>
                </a:moveTo>
                <a:lnTo>
                  <a:pt x="64150" y="7570"/>
                </a:lnTo>
                <a:lnTo>
                  <a:pt x="30453" y="28549"/>
                </a:lnTo>
                <a:lnTo>
                  <a:pt x="8098" y="60339"/>
                </a:lnTo>
                <a:lnTo>
                  <a:pt x="0" y="100341"/>
                </a:lnTo>
                <a:lnTo>
                  <a:pt x="8098" y="140318"/>
                </a:lnTo>
                <a:lnTo>
                  <a:pt x="30453" y="172321"/>
                </a:lnTo>
                <a:lnTo>
                  <a:pt x="64150" y="193566"/>
                </a:lnTo>
                <a:lnTo>
                  <a:pt x="106277" y="201266"/>
                </a:lnTo>
                <a:lnTo>
                  <a:pt x="148410" y="193525"/>
                </a:lnTo>
                <a:lnTo>
                  <a:pt x="182111" y="172214"/>
                </a:lnTo>
                <a:lnTo>
                  <a:pt x="189075" y="162240"/>
                </a:lnTo>
                <a:lnTo>
                  <a:pt x="106849" y="162240"/>
                </a:lnTo>
                <a:lnTo>
                  <a:pt x="83353" y="157458"/>
                </a:lnTo>
                <a:lnTo>
                  <a:pt x="63912" y="144329"/>
                </a:lnTo>
                <a:lnTo>
                  <a:pt x="50673" y="124681"/>
                </a:lnTo>
                <a:lnTo>
                  <a:pt x="45784" y="100341"/>
                </a:lnTo>
                <a:lnTo>
                  <a:pt x="50635" y="76093"/>
                </a:lnTo>
                <a:lnTo>
                  <a:pt x="63809" y="56637"/>
                </a:lnTo>
                <a:lnTo>
                  <a:pt x="83237" y="43698"/>
                </a:lnTo>
                <a:lnTo>
                  <a:pt x="106849" y="39001"/>
                </a:lnTo>
                <a:lnTo>
                  <a:pt x="189383" y="39001"/>
                </a:lnTo>
                <a:lnTo>
                  <a:pt x="182111" y="28656"/>
                </a:lnTo>
                <a:lnTo>
                  <a:pt x="148410" y="7610"/>
                </a:lnTo>
                <a:lnTo>
                  <a:pt x="106277" y="0"/>
                </a:lnTo>
                <a:close/>
              </a:path>
              <a:path w="212725" h="201295">
                <a:moveTo>
                  <a:pt x="189383" y="39001"/>
                </a:moveTo>
                <a:lnTo>
                  <a:pt x="106849" y="39001"/>
                </a:lnTo>
                <a:lnTo>
                  <a:pt x="130163" y="43698"/>
                </a:lnTo>
                <a:lnTo>
                  <a:pt x="149215" y="56637"/>
                </a:lnTo>
                <a:lnTo>
                  <a:pt x="162067" y="76093"/>
                </a:lnTo>
                <a:lnTo>
                  <a:pt x="166782" y="100341"/>
                </a:lnTo>
                <a:lnTo>
                  <a:pt x="162067" y="124681"/>
                </a:lnTo>
                <a:lnTo>
                  <a:pt x="149215" y="144329"/>
                </a:lnTo>
                <a:lnTo>
                  <a:pt x="130163" y="157458"/>
                </a:lnTo>
                <a:lnTo>
                  <a:pt x="106849" y="162240"/>
                </a:lnTo>
                <a:lnTo>
                  <a:pt x="189075" y="162240"/>
                </a:lnTo>
                <a:lnTo>
                  <a:pt x="204467" y="140198"/>
                </a:lnTo>
                <a:lnTo>
                  <a:pt x="212566" y="100341"/>
                </a:lnTo>
                <a:lnTo>
                  <a:pt x="204467" y="60459"/>
                </a:lnTo>
                <a:lnTo>
                  <a:pt x="189383" y="39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bk object 37"/>
          <p:cNvSpPr/>
          <p:nvPr/>
        </p:nvSpPr>
        <p:spPr>
          <a:xfrm>
            <a:off x="7972743" y="6079898"/>
            <a:ext cx="163099" cy="1978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bk object 38"/>
          <p:cNvSpPr/>
          <p:nvPr/>
        </p:nvSpPr>
        <p:spPr>
          <a:xfrm>
            <a:off x="8164402" y="625915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76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bk object 39"/>
          <p:cNvSpPr/>
          <p:nvPr/>
        </p:nvSpPr>
        <p:spPr>
          <a:xfrm>
            <a:off x="8164402" y="6196925"/>
            <a:ext cx="45085" cy="43180"/>
          </a:xfrm>
          <a:custGeom>
            <a:avLst/>
            <a:gdLst/>
            <a:ahLst/>
            <a:cxnLst/>
            <a:rect l="l" t="t" r="r" b="b"/>
            <a:pathLst>
              <a:path w="45084" h="43179">
                <a:moveTo>
                  <a:pt x="0" y="43180"/>
                </a:moveTo>
                <a:lnTo>
                  <a:pt x="44651" y="43180"/>
                </a:lnTo>
                <a:lnTo>
                  <a:pt x="44651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bk object 40"/>
          <p:cNvSpPr/>
          <p:nvPr/>
        </p:nvSpPr>
        <p:spPr>
          <a:xfrm>
            <a:off x="8164402" y="6178510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40189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bk object 41"/>
          <p:cNvSpPr/>
          <p:nvPr/>
        </p:nvSpPr>
        <p:spPr>
          <a:xfrm>
            <a:off x="8164402" y="6116915"/>
            <a:ext cx="45085" cy="43180"/>
          </a:xfrm>
          <a:custGeom>
            <a:avLst/>
            <a:gdLst/>
            <a:ahLst/>
            <a:cxnLst/>
            <a:rect l="l" t="t" r="r" b="b"/>
            <a:pathLst>
              <a:path w="45084" h="43179">
                <a:moveTo>
                  <a:pt x="0" y="43180"/>
                </a:moveTo>
                <a:lnTo>
                  <a:pt x="44651" y="43180"/>
                </a:lnTo>
                <a:lnTo>
                  <a:pt x="44651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bk object 42"/>
          <p:cNvSpPr/>
          <p:nvPr/>
        </p:nvSpPr>
        <p:spPr>
          <a:xfrm>
            <a:off x="8164402" y="609850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54" y="0"/>
                </a:lnTo>
              </a:path>
            </a:pathLst>
          </a:custGeom>
          <a:ln w="368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bk object 43"/>
          <p:cNvSpPr/>
          <p:nvPr/>
        </p:nvSpPr>
        <p:spPr>
          <a:xfrm>
            <a:off x="8353236" y="6079904"/>
            <a:ext cx="172720" cy="198120"/>
          </a:xfrm>
          <a:custGeom>
            <a:avLst/>
            <a:gdLst/>
            <a:ahLst/>
            <a:cxnLst/>
            <a:rect l="l" t="t" r="r" b="b"/>
            <a:pathLst>
              <a:path w="172720" h="198120">
                <a:moveTo>
                  <a:pt x="85930" y="0"/>
                </a:moveTo>
                <a:lnTo>
                  <a:pt x="0" y="0"/>
                </a:lnTo>
                <a:lnTo>
                  <a:pt x="0" y="197857"/>
                </a:lnTo>
                <a:lnTo>
                  <a:pt x="44663" y="197857"/>
                </a:lnTo>
                <a:lnTo>
                  <a:pt x="44663" y="141321"/>
                </a:lnTo>
                <a:lnTo>
                  <a:pt x="135666" y="141321"/>
                </a:lnTo>
                <a:lnTo>
                  <a:pt x="130021" y="132572"/>
                </a:lnTo>
                <a:lnTo>
                  <a:pt x="145945" y="122103"/>
                </a:lnTo>
                <a:lnTo>
                  <a:pt x="157550" y="107822"/>
                </a:lnTo>
                <a:lnTo>
                  <a:pt x="159067" y="104000"/>
                </a:lnTo>
                <a:lnTo>
                  <a:pt x="44663" y="104000"/>
                </a:lnTo>
                <a:lnTo>
                  <a:pt x="44663" y="37011"/>
                </a:lnTo>
                <a:lnTo>
                  <a:pt x="159862" y="37011"/>
                </a:lnTo>
                <a:lnTo>
                  <a:pt x="145888" y="17908"/>
                </a:lnTo>
                <a:lnTo>
                  <a:pt x="120425" y="4569"/>
                </a:lnTo>
                <a:lnTo>
                  <a:pt x="85930" y="0"/>
                </a:lnTo>
                <a:close/>
              </a:path>
              <a:path w="172720" h="198120">
                <a:moveTo>
                  <a:pt x="135666" y="141321"/>
                </a:moveTo>
                <a:lnTo>
                  <a:pt x="90173" y="141321"/>
                </a:lnTo>
                <a:lnTo>
                  <a:pt x="121546" y="197857"/>
                </a:lnTo>
                <a:lnTo>
                  <a:pt x="172146" y="197857"/>
                </a:lnTo>
                <a:lnTo>
                  <a:pt x="135666" y="141321"/>
                </a:lnTo>
                <a:close/>
              </a:path>
              <a:path w="172720" h="198120">
                <a:moveTo>
                  <a:pt x="159862" y="37011"/>
                </a:moveTo>
                <a:lnTo>
                  <a:pt x="85930" y="37011"/>
                </a:lnTo>
                <a:lnTo>
                  <a:pt x="102355" y="39078"/>
                </a:lnTo>
                <a:lnTo>
                  <a:pt x="114515" y="45280"/>
                </a:lnTo>
                <a:lnTo>
                  <a:pt x="122064" y="55617"/>
                </a:lnTo>
                <a:lnTo>
                  <a:pt x="124657" y="70088"/>
                </a:lnTo>
                <a:lnTo>
                  <a:pt x="122064" y="84926"/>
                </a:lnTo>
                <a:lnTo>
                  <a:pt x="114515" y="95524"/>
                </a:lnTo>
                <a:lnTo>
                  <a:pt x="102355" y="101881"/>
                </a:lnTo>
                <a:lnTo>
                  <a:pt x="85930" y="104000"/>
                </a:lnTo>
                <a:lnTo>
                  <a:pt x="159067" y="104000"/>
                </a:lnTo>
                <a:lnTo>
                  <a:pt x="164648" y="89940"/>
                </a:lnTo>
                <a:lnTo>
                  <a:pt x="167056" y="68670"/>
                </a:lnTo>
                <a:lnTo>
                  <a:pt x="161653" y="39460"/>
                </a:lnTo>
                <a:lnTo>
                  <a:pt x="159862" y="37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bk object 44"/>
          <p:cNvSpPr/>
          <p:nvPr/>
        </p:nvSpPr>
        <p:spPr>
          <a:xfrm>
            <a:off x="8535275" y="6079899"/>
            <a:ext cx="216535" cy="198120"/>
          </a:xfrm>
          <a:custGeom>
            <a:avLst/>
            <a:gdLst/>
            <a:ahLst/>
            <a:cxnLst/>
            <a:rect l="l" t="t" r="r" b="b"/>
            <a:pathLst>
              <a:path w="216534" h="198120">
                <a:moveTo>
                  <a:pt x="132012" y="0"/>
                </a:moveTo>
                <a:lnTo>
                  <a:pt x="85941" y="0"/>
                </a:lnTo>
                <a:lnTo>
                  <a:pt x="0" y="197869"/>
                </a:lnTo>
                <a:lnTo>
                  <a:pt x="46082" y="197869"/>
                </a:lnTo>
                <a:lnTo>
                  <a:pt x="61625" y="159415"/>
                </a:lnTo>
                <a:lnTo>
                  <a:pt x="200109" y="159415"/>
                </a:lnTo>
                <a:lnTo>
                  <a:pt x="184773" y="123513"/>
                </a:lnTo>
                <a:lnTo>
                  <a:pt x="76334" y="123513"/>
                </a:lnTo>
                <a:lnTo>
                  <a:pt x="107707" y="46630"/>
                </a:lnTo>
                <a:lnTo>
                  <a:pt x="151931" y="46630"/>
                </a:lnTo>
                <a:lnTo>
                  <a:pt x="132012" y="0"/>
                </a:lnTo>
                <a:close/>
              </a:path>
              <a:path w="216534" h="198120">
                <a:moveTo>
                  <a:pt x="200109" y="159415"/>
                </a:moveTo>
                <a:lnTo>
                  <a:pt x="153217" y="159415"/>
                </a:lnTo>
                <a:lnTo>
                  <a:pt x="168760" y="197869"/>
                </a:lnTo>
                <a:lnTo>
                  <a:pt x="216535" y="197869"/>
                </a:lnTo>
                <a:lnTo>
                  <a:pt x="200109" y="159415"/>
                </a:lnTo>
                <a:close/>
              </a:path>
              <a:path w="216534" h="198120">
                <a:moveTo>
                  <a:pt x="151931" y="46630"/>
                </a:moveTo>
                <a:lnTo>
                  <a:pt x="107707" y="46630"/>
                </a:lnTo>
                <a:lnTo>
                  <a:pt x="138806" y="123513"/>
                </a:lnTo>
                <a:lnTo>
                  <a:pt x="184773" y="123513"/>
                </a:lnTo>
                <a:lnTo>
                  <a:pt x="151931" y="46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bk object 45"/>
          <p:cNvSpPr/>
          <p:nvPr/>
        </p:nvSpPr>
        <p:spPr>
          <a:xfrm>
            <a:off x="8814861" y="6117777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987"/>
                </a:lnTo>
              </a:path>
            </a:pathLst>
          </a:custGeom>
          <a:ln w="446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bk object 46"/>
          <p:cNvSpPr/>
          <p:nvPr/>
        </p:nvSpPr>
        <p:spPr>
          <a:xfrm>
            <a:off x="8732322" y="6098837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351" y="0"/>
                </a:lnTo>
              </a:path>
            </a:pathLst>
          </a:custGeom>
          <a:ln w="37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bk object 47"/>
          <p:cNvSpPr/>
          <p:nvPr/>
        </p:nvSpPr>
        <p:spPr>
          <a:xfrm>
            <a:off x="8944042" y="6079898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7857"/>
                </a:lnTo>
              </a:path>
            </a:pathLst>
          </a:custGeom>
          <a:ln w="446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bk object 48"/>
          <p:cNvSpPr/>
          <p:nvPr/>
        </p:nvSpPr>
        <p:spPr>
          <a:xfrm>
            <a:off x="8996072" y="6078478"/>
            <a:ext cx="212566" cy="2012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bk object 49"/>
          <p:cNvSpPr/>
          <p:nvPr/>
        </p:nvSpPr>
        <p:spPr>
          <a:xfrm>
            <a:off x="9238045" y="6079894"/>
            <a:ext cx="179214" cy="1978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11/29/2017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90122" y="11"/>
            <a:ext cx="13414375" cy="1014094"/>
          </a:xfrm>
          <a:custGeom>
            <a:avLst/>
            <a:gdLst/>
            <a:ahLst/>
            <a:cxnLst/>
            <a:rect l="l" t="t" r="r" b="b"/>
            <a:pathLst>
              <a:path w="13414375" h="1014094">
                <a:moveTo>
                  <a:pt x="0" y="1013650"/>
                </a:moveTo>
                <a:lnTo>
                  <a:pt x="13414097" y="1013650"/>
                </a:lnTo>
                <a:lnTo>
                  <a:pt x="13414097" y="0"/>
                </a:lnTo>
                <a:lnTo>
                  <a:pt x="0" y="0"/>
                </a:lnTo>
                <a:lnTo>
                  <a:pt x="0" y="1013650"/>
                </a:lnTo>
                <a:close/>
              </a:path>
            </a:pathLst>
          </a:custGeom>
          <a:solidFill>
            <a:srgbClr val="1B9F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11"/>
            <a:ext cx="6690359" cy="1014094"/>
          </a:xfrm>
          <a:custGeom>
            <a:avLst/>
            <a:gdLst/>
            <a:ahLst/>
            <a:cxnLst/>
            <a:rect l="l" t="t" r="r" b="b"/>
            <a:pathLst>
              <a:path w="6690359" h="1014094">
                <a:moveTo>
                  <a:pt x="0" y="1013650"/>
                </a:moveTo>
                <a:lnTo>
                  <a:pt x="6690122" y="1013650"/>
                </a:lnTo>
                <a:lnTo>
                  <a:pt x="6690122" y="0"/>
                </a:lnTo>
                <a:lnTo>
                  <a:pt x="0" y="0"/>
                </a:lnTo>
                <a:lnTo>
                  <a:pt x="0" y="101365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690122" y="6504292"/>
            <a:ext cx="13414375" cy="591820"/>
          </a:xfrm>
          <a:custGeom>
            <a:avLst/>
            <a:gdLst/>
            <a:ahLst/>
            <a:cxnLst/>
            <a:rect l="l" t="t" r="r" b="b"/>
            <a:pathLst>
              <a:path w="13414375" h="591820">
                <a:moveTo>
                  <a:pt x="0" y="591294"/>
                </a:moveTo>
                <a:lnTo>
                  <a:pt x="13413978" y="591294"/>
                </a:lnTo>
                <a:lnTo>
                  <a:pt x="13413978" y="0"/>
                </a:lnTo>
                <a:lnTo>
                  <a:pt x="0" y="0"/>
                </a:lnTo>
                <a:lnTo>
                  <a:pt x="0" y="591294"/>
                </a:lnTo>
                <a:close/>
              </a:path>
            </a:pathLst>
          </a:custGeom>
          <a:solidFill>
            <a:srgbClr val="1B9F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4566223" y="565846"/>
            <a:ext cx="902969" cy="902969"/>
          </a:xfrm>
          <a:custGeom>
            <a:avLst/>
            <a:gdLst/>
            <a:ahLst/>
            <a:cxnLst/>
            <a:rect l="l" t="t" r="r" b="b"/>
            <a:pathLst>
              <a:path w="902970" h="902969">
                <a:moveTo>
                  <a:pt x="451368" y="0"/>
                </a:moveTo>
                <a:lnTo>
                  <a:pt x="402185" y="2648"/>
                </a:lnTo>
                <a:lnTo>
                  <a:pt x="354536" y="10410"/>
                </a:lnTo>
                <a:lnTo>
                  <a:pt x="308697" y="23010"/>
                </a:lnTo>
                <a:lnTo>
                  <a:pt x="264944" y="40173"/>
                </a:lnTo>
                <a:lnTo>
                  <a:pt x="223550" y="61623"/>
                </a:lnTo>
                <a:lnTo>
                  <a:pt x="184792" y="87085"/>
                </a:lnTo>
                <a:lnTo>
                  <a:pt x="148945" y="116284"/>
                </a:lnTo>
                <a:lnTo>
                  <a:pt x="116284" y="148945"/>
                </a:lnTo>
                <a:lnTo>
                  <a:pt x="87085" y="184792"/>
                </a:lnTo>
                <a:lnTo>
                  <a:pt x="61623" y="223550"/>
                </a:lnTo>
                <a:lnTo>
                  <a:pt x="40173" y="264944"/>
                </a:lnTo>
                <a:lnTo>
                  <a:pt x="23010" y="308697"/>
                </a:lnTo>
                <a:lnTo>
                  <a:pt x="10410" y="354536"/>
                </a:lnTo>
                <a:lnTo>
                  <a:pt x="2648" y="402185"/>
                </a:lnTo>
                <a:lnTo>
                  <a:pt x="0" y="451368"/>
                </a:lnTo>
                <a:lnTo>
                  <a:pt x="2648" y="500550"/>
                </a:lnTo>
                <a:lnTo>
                  <a:pt x="10410" y="548199"/>
                </a:lnTo>
                <a:lnTo>
                  <a:pt x="23010" y="594038"/>
                </a:lnTo>
                <a:lnTo>
                  <a:pt x="40173" y="637792"/>
                </a:lnTo>
                <a:lnTo>
                  <a:pt x="61623" y="679185"/>
                </a:lnTo>
                <a:lnTo>
                  <a:pt x="87085" y="717943"/>
                </a:lnTo>
                <a:lnTo>
                  <a:pt x="116284" y="753790"/>
                </a:lnTo>
                <a:lnTo>
                  <a:pt x="148945" y="786451"/>
                </a:lnTo>
                <a:lnTo>
                  <a:pt x="184792" y="815650"/>
                </a:lnTo>
                <a:lnTo>
                  <a:pt x="223550" y="841112"/>
                </a:lnTo>
                <a:lnTo>
                  <a:pt x="264944" y="862563"/>
                </a:lnTo>
                <a:lnTo>
                  <a:pt x="308697" y="879725"/>
                </a:lnTo>
                <a:lnTo>
                  <a:pt x="354536" y="892325"/>
                </a:lnTo>
                <a:lnTo>
                  <a:pt x="402185" y="900087"/>
                </a:lnTo>
                <a:lnTo>
                  <a:pt x="451368" y="902736"/>
                </a:lnTo>
                <a:lnTo>
                  <a:pt x="500550" y="900087"/>
                </a:lnTo>
                <a:lnTo>
                  <a:pt x="548199" y="892325"/>
                </a:lnTo>
                <a:lnTo>
                  <a:pt x="594038" y="879725"/>
                </a:lnTo>
                <a:lnTo>
                  <a:pt x="637792" y="862563"/>
                </a:lnTo>
                <a:lnTo>
                  <a:pt x="679185" y="841112"/>
                </a:lnTo>
                <a:lnTo>
                  <a:pt x="717943" y="815650"/>
                </a:lnTo>
                <a:lnTo>
                  <a:pt x="753790" y="786451"/>
                </a:lnTo>
                <a:lnTo>
                  <a:pt x="786451" y="753790"/>
                </a:lnTo>
                <a:lnTo>
                  <a:pt x="815650" y="717943"/>
                </a:lnTo>
                <a:lnTo>
                  <a:pt x="841112" y="679185"/>
                </a:lnTo>
                <a:lnTo>
                  <a:pt x="862563" y="637792"/>
                </a:lnTo>
                <a:lnTo>
                  <a:pt x="879725" y="594038"/>
                </a:lnTo>
                <a:lnTo>
                  <a:pt x="892325" y="548199"/>
                </a:lnTo>
                <a:lnTo>
                  <a:pt x="900087" y="500550"/>
                </a:lnTo>
                <a:lnTo>
                  <a:pt x="902736" y="451368"/>
                </a:lnTo>
                <a:lnTo>
                  <a:pt x="900087" y="402185"/>
                </a:lnTo>
                <a:lnTo>
                  <a:pt x="892325" y="354536"/>
                </a:lnTo>
                <a:lnTo>
                  <a:pt x="879725" y="308697"/>
                </a:lnTo>
                <a:lnTo>
                  <a:pt x="862563" y="264944"/>
                </a:lnTo>
                <a:lnTo>
                  <a:pt x="841112" y="223550"/>
                </a:lnTo>
                <a:lnTo>
                  <a:pt x="815650" y="184792"/>
                </a:lnTo>
                <a:lnTo>
                  <a:pt x="786451" y="148945"/>
                </a:lnTo>
                <a:lnTo>
                  <a:pt x="753790" y="116284"/>
                </a:lnTo>
                <a:lnTo>
                  <a:pt x="717943" y="87085"/>
                </a:lnTo>
                <a:lnTo>
                  <a:pt x="679185" y="61623"/>
                </a:lnTo>
                <a:lnTo>
                  <a:pt x="637792" y="40173"/>
                </a:lnTo>
                <a:lnTo>
                  <a:pt x="594038" y="23010"/>
                </a:lnTo>
                <a:lnTo>
                  <a:pt x="548199" y="10410"/>
                </a:lnTo>
                <a:lnTo>
                  <a:pt x="500550" y="2648"/>
                </a:lnTo>
                <a:lnTo>
                  <a:pt x="451368" y="0"/>
                </a:lnTo>
                <a:close/>
              </a:path>
            </a:pathLst>
          </a:custGeom>
          <a:solidFill>
            <a:srgbClr val="1B9F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4566223" y="565846"/>
            <a:ext cx="902969" cy="902969"/>
          </a:xfrm>
          <a:custGeom>
            <a:avLst/>
            <a:gdLst/>
            <a:ahLst/>
            <a:cxnLst/>
            <a:rect l="l" t="t" r="r" b="b"/>
            <a:pathLst>
              <a:path w="902970" h="902969">
                <a:moveTo>
                  <a:pt x="902736" y="451368"/>
                </a:moveTo>
                <a:lnTo>
                  <a:pt x="900087" y="500550"/>
                </a:lnTo>
                <a:lnTo>
                  <a:pt x="892325" y="548199"/>
                </a:lnTo>
                <a:lnTo>
                  <a:pt x="879725" y="594038"/>
                </a:lnTo>
                <a:lnTo>
                  <a:pt x="862563" y="637792"/>
                </a:lnTo>
                <a:lnTo>
                  <a:pt x="841112" y="679185"/>
                </a:lnTo>
                <a:lnTo>
                  <a:pt x="815650" y="717943"/>
                </a:lnTo>
                <a:lnTo>
                  <a:pt x="786451" y="753790"/>
                </a:lnTo>
                <a:lnTo>
                  <a:pt x="753790" y="786451"/>
                </a:lnTo>
                <a:lnTo>
                  <a:pt x="717943" y="815650"/>
                </a:lnTo>
                <a:lnTo>
                  <a:pt x="679185" y="841112"/>
                </a:lnTo>
                <a:lnTo>
                  <a:pt x="637792" y="862563"/>
                </a:lnTo>
                <a:lnTo>
                  <a:pt x="594038" y="879725"/>
                </a:lnTo>
                <a:lnTo>
                  <a:pt x="548199" y="892325"/>
                </a:lnTo>
                <a:lnTo>
                  <a:pt x="500550" y="900087"/>
                </a:lnTo>
                <a:lnTo>
                  <a:pt x="451368" y="902736"/>
                </a:lnTo>
                <a:lnTo>
                  <a:pt x="402185" y="900087"/>
                </a:lnTo>
                <a:lnTo>
                  <a:pt x="354536" y="892325"/>
                </a:lnTo>
                <a:lnTo>
                  <a:pt x="308697" y="879725"/>
                </a:lnTo>
                <a:lnTo>
                  <a:pt x="264944" y="862563"/>
                </a:lnTo>
                <a:lnTo>
                  <a:pt x="223550" y="841112"/>
                </a:lnTo>
                <a:lnTo>
                  <a:pt x="184792" y="815650"/>
                </a:lnTo>
                <a:lnTo>
                  <a:pt x="148945" y="786451"/>
                </a:lnTo>
                <a:lnTo>
                  <a:pt x="116284" y="753790"/>
                </a:lnTo>
                <a:lnTo>
                  <a:pt x="87085" y="717943"/>
                </a:lnTo>
                <a:lnTo>
                  <a:pt x="61623" y="679185"/>
                </a:lnTo>
                <a:lnTo>
                  <a:pt x="40173" y="637792"/>
                </a:lnTo>
                <a:lnTo>
                  <a:pt x="23010" y="594038"/>
                </a:lnTo>
                <a:lnTo>
                  <a:pt x="10410" y="548199"/>
                </a:lnTo>
                <a:lnTo>
                  <a:pt x="2648" y="500550"/>
                </a:lnTo>
                <a:lnTo>
                  <a:pt x="0" y="451368"/>
                </a:lnTo>
                <a:lnTo>
                  <a:pt x="2648" y="402185"/>
                </a:lnTo>
                <a:lnTo>
                  <a:pt x="10410" y="354536"/>
                </a:lnTo>
                <a:lnTo>
                  <a:pt x="23010" y="308697"/>
                </a:lnTo>
                <a:lnTo>
                  <a:pt x="40173" y="264944"/>
                </a:lnTo>
                <a:lnTo>
                  <a:pt x="61623" y="223550"/>
                </a:lnTo>
                <a:lnTo>
                  <a:pt x="87085" y="184792"/>
                </a:lnTo>
                <a:lnTo>
                  <a:pt x="116284" y="148945"/>
                </a:lnTo>
                <a:lnTo>
                  <a:pt x="148945" y="116284"/>
                </a:lnTo>
                <a:lnTo>
                  <a:pt x="184792" y="87085"/>
                </a:lnTo>
                <a:lnTo>
                  <a:pt x="223550" y="61623"/>
                </a:lnTo>
                <a:lnTo>
                  <a:pt x="264944" y="40173"/>
                </a:lnTo>
                <a:lnTo>
                  <a:pt x="308697" y="23010"/>
                </a:lnTo>
                <a:lnTo>
                  <a:pt x="354536" y="10410"/>
                </a:lnTo>
                <a:lnTo>
                  <a:pt x="402185" y="2648"/>
                </a:lnTo>
                <a:lnTo>
                  <a:pt x="451368" y="0"/>
                </a:lnTo>
                <a:lnTo>
                  <a:pt x="500550" y="2648"/>
                </a:lnTo>
                <a:lnTo>
                  <a:pt x="548199" y="10410"/>
                </a:lnTo>
                <a:lnTo>
                  <a:pt x="594038" y="23010"/>
                </a:lnTo>
                <a:lnTo>
                  <a:pt x="637792" y="40173"/>
                </a:lnTo>
                <a:lnTo>
                  <a:pt x="679185" y="61623"/>
                </a:lnTo>
                <a:lnTo>
                  <a:pt x="717943" y="87085"/>
                </a:lnTo>
                <a:lnTo>
                  <a:pt x="753790" y="116284"/>
                </a:lnTo>
                <a:lnTo>
                  <a:pt x="786451" y="148945"/>
                </a:lnTo>
                <a:lnTo>
                  <a:pt x="815650" y="184792"/>
                </a:lnTo>
                <a:lnTo>
                  <a:pt x="841112" y="223550"/>
                </a:lnTo>
                <a:lnTo>
                  <a:pt x="862563" y="264944"/>
                </a:lnTo>
                <a:lnTo>
                  <a:pt x="879725" y="308697"/>
                </a:lnTo>
                <a:lnTo>
                  <a:pt x="892325" y="354536"/>
                </a:lnTo>
                <a:lnTo>
                  <a:pt x="900087" y="402185"/>
                </a:lnTo>
                <a:lnTo>
                  <a:pt x="902736" y="451368"/>
                </a:lnTo>
                <a:close/>
              </a:path>
            </a:pathLst>
          </a:custGeom>
          <a:ln w="43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395" y="1662166"/>
            <a:ext cx="19521309" cy="383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7192A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1632839"/>
            <a:ext cx="18093690" cy="4685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6602349"/>
            <a:ext cx="6433312" cy="35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6602349"/>
            <a:ext cx="4623943" cy="35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6602349"/>
            <a:ext cx="4623943" cy="35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jpeg"/><Relationship Id="rId3" Type="http://schemas.openxmlformats.org/officeDocument/2006/relationships/image" Target="../media/image16.png"/><Relationship Id="rId21" Type="http://schemas.openxmlformats.org/officeDocument/2006/relationships/image" Target="../media/image34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magine 4">
            <a:extLst>
              <a:ext uri="{FF2B5EF4-FFF2-40B4-BE49-F238E27FC236}">
                <a16:creationId xmlns="" xmlns:a16="http://schemas.microsoft.com/office/drawing/2014/main" id="{9C97AC80-4E2C-4554-8BDD-8BF75326F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6339" r="8538" b="8290"/>
          <a:stretch/>
        </p:blipFill>
        <p:spPr>
          <a:xfrm>
            <a:off x="9960081" y="4181437"/>
            <a:ext cx="3418645" cy="2917947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32" name="Obraz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t="30646" r="32220" b="48933"/>
          <a:stretch/>
        </p:blipFill>
        <p:spPr>
          <a:xfrm>
            <a:off x="17562410" y="6598333"/>
            <a:ext cx="1524001" cy="37070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068069" y="2759875"/>
            <a:ext cx="2859196" cy="82458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hu-HU" sz="1200" spc="-25" dirty="0" smtClean="0">
                <a:solidFill>
                  <a:srgbClr val="231F20"/>
                </a:solidFill>
                <a:latin typeface="Trebuchet MS"/>
                <a:cs typeface="Trebuchet MS"/>
              </a:rPr>
              <a:t>Kontakt</a:t>
            </a:r>
            <a:endParaRPr lang="hu-HU" sz="1200" spc="-30" dirty="0" smtClean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endParaRPr sz="1200" dirty="0" smtClean="0">
              <a:latin typeface="Trebuchet MS"/>
              <a:cs typeface="Trebuchet MS"/>
            </a:endParaRPr>
          </a:p>
          <a:p>
            <a:pPr marL="12700" marR="5080">
              <a:lnSpc>
                <a:spcPts val="1360"/>
              </a:lnSpc>
              <a:spcBef>
                <a:spcPts val="35"/>
              </a:spcBef>
            </a:pPr>
            <a:r>
              <a:rPr lang="pl-PL" sz="9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Projekt</a:t>
            </a:r>
            <a:r>
              <a:rPr sz="9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u-HU" sz="9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BOOSTEE-CE</a:t>
            </a:r>
          </a:p>
          <a:p>
            <a:pPr marL="12700" marR="5080">
              <a:lnSpc>
                <a:spcPts val="1360"/>
              </a:lnSpc>
              <a:spcBef>
                <a:spcPts val="35"/>
              </a:spcBef>
            </a:pPr>
            <a:r>
              <a:rPr lang="en-US" sz="900" b="1" spc="5" dirty="0" smtClean="0">
                <a:solidFill>
                  <a:srgbClr val="FFFFFF"/>
                </a:solidFill>
                <a:latin typeface="Trebuchet MS"/>
              </a:rPr>
              <a:t>Fondazione Bruno Kessler - </a:t>
            </a:r>
            <a:r>
              <a:rPr lang="pl-PL" sz="900" b="1" spc="5" dirty="0" smtClean="0">
                <a:solidFill>
                  <a:srgbClr val="FFFFFF"/>
                </a:solidFill>
                <a:latin typeface="Trebuchet MS"/>
              </a:rPr>
              <a:t>Koordynator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097973" y="3741223"/>
            <a:ext cx="93820" cy="165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7312857" y="3759607"/>
            <a:ext cx="1773554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solidFill>
                  <a:srgbClr val="FFFFFF"/>
                </a:solidFill>
                <a:latin typeface="Trebuchet MS"/>
                <a:cs typeface="Trebuchet MS"/>
              </a:rPr>
              <a:t>+00-39</a:t>
            </a:r>
            <a:r>
              <a:rPr lang="hu-HU" sz="900" spc="1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lang="hu-HU" sz="900" spc="10" dirty="0">
                <a:solidFill>
                  <a:srgbClr val="FFFFFF"/>
                </a:solidFill>
                <a:latin typeface="Trebuchet MS"/>
              </a:rPr>
              <a:t>0461 314914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95663" y="4045394"/>
            <a:ext cx="126755" cy="76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7322644" y="3987684"/>
            <a:ext cx="1401229" cy="307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900" spc="-5" dirty="0">
                <a:solidFill>
                  <a:srgbClr val="FFFFFF"/>
                </a:solidFill>
                <a:latin typeface="Trebuchet MS"/>
              </a:rPr>
              <a:t>remondino@fbk.eu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900" spc="-5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106347" y="4278233"/>
            <a:ext cx="65964" cy="1419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628086" y="4842755"/>
            <a:ext cx="1143438" cy="1091734"/>
          </a:xfrm>
          <a:custGeom>
            <a:avLst/>
            <a:gdLst/>
            <a:ahLst/>
            <a:cxnLst/>
            <a:rect l="l" t="t" r="r" b="b"/>
            <a:pathLst>
              <a:path w="1193164" h="1197610">
                <a:moveTo>
                  <a:pt x="0" y="0"/>
                </a:moveTo>
                <a:lnTo>
                  <a:pt x="1192936" y="0"/>
                </a:lnTo>
                <a:lnTo>
                  <a:pt x="1192936" y="1197215"/>
                </a:lnTo>
                <a:lnTo>
                  <a:pt x="0" y="119721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803650" y="4997450"/>
            <a:ext cx="740298" cy="737084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0" y="799653"/>
                </a:moveTo>
                <a:lnTo>
                  <a:pt x="799653" y="799653"/>
                </a:lnTo>
                <a:lnTo>
                  <a:pt x="799653" y="0"/>
                </a:lnTo>
                <a:lnTo>
                  <a:pt x="0" y="0"/>
                </a:lnTo>
                <a:lnTo>
                  <a:pt x="0" y="799653"/>
                </a:lnTo>
                <a:close/>
              </a:path>
            </a:pathLst>
          </a:custGeom>
          <a:solidFill>
            <a:srgbClr val="9BB7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900577" y="5086362"/>
            <a:ext cx="51437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30"/>
              </a:spcBef>
            </a:pPr>
            <a:r>
              <a:rPr sz="2500" b="1" spc="1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500" dirty="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  <a:spcBef>
                <a:spcPts val="25"/>
              </a:spcBef>
            </a:pPr>
            <a:r>
              <a:rPr lang="pl-PL" sz="700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KRAJÓW</a:t>
            </a:r>
            <a:endParaRPr lang="pl-PL" sz="7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63566" y="5339510"/>
            <a:ext cx="1098550" cy="1094740"/>
          </a:xfrm>
          <a:custGeom>
            <a:avLst/>
            <a:gdLst/>
            <a:ahLst/>
            <a:cxnLst/>
            <a:rect l="l" t="t" r="r" b="b"/>
            <a:pathLst>
              <a:path w="1098550" h="1094739">
                <a:moveTo>
                  <a:pt x="0" y="0"/>
                </a:moveTo>
                <a:lnTo>
                  <a:pt x="1098531" y="0"/>
                </a:lnTo>
                <a:lnTo>
                  <a:pt x="1098531" y="1094240"/>
                </a:lnTo>
                <a:lnTo>
                  <a:pt x="0" y="109424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188343" y="5493385"/>
            <a:ext cx="799465" cy="799465"/>
          </a:xfrm>
          <a:custGeom>
            <a:avLst/>
            <a:gdLst/>
            <a:ahLst/>
            <a:cxnLst/>
            <a:rect l="l" t="t" r="r" b="b"/>
            <a:pathLst>
              <a:path w="799464" h="799464">
                <a:moveTo>
                  <a:pt x="0" y="798866"/>
                </a:moveTo>
                <a:lnTo>
                  <a:pt x="798854" y="798866"/>
                </a:lnTo>
                <a:lnTo>
                  <a:pt x="798854" y="0"/>
                </a:lnTo>
                <a:lnTo>
                  <a:pt x="0" y="0"/>
                </a:lnTo>
                <a:lnTo>
                  <a:pt x="0" y="798866"/>
                </a:lnTo>
                <a:close/>
              </a:path>
            </a:pathLst>
          </a:custGeom>
          <a:solidFill>
            <a:srgbClr val="9BB7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704759" y="4363872"/>
            <a:ext cx="1006739" cy="1028567"/>
          </a:xfrm>
          <a:custGeom>
            <a:avLst/>
            <a:gdLst/>
            <a:ahLst/>
            <a:cxnLst/>
            <a:rect l="l" t="t" r="r" b="b"/>
            <a:pathLst>
              <a:path w="1098550" h="1094739">
                <a:moveTo>
                  <a:pt x="0" y="0"/>
                </a:moveTo>
                <a:lnTo>
                  <a:pt x="1098531" y="0"/>
                </a:lnTo>
                <a:lnTo>
                  <a:pt x="1098531" y="1094240"/>
                </a:lnTo>
                <a:lnTo>
                  <a:pt x="0" y="109424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832142" y="4502786"/>
            <a:ext cx="724108" cy="778176"/>
          </a:xfrm>
          <a:custGeom>
            <a:avLst/>
            <a:gdLst/>
            <a:ahLst/>
            <a:cxnLst/>
            <a:rect l="l" t="t" r="r" b="b"/>
            <a:pathLst>
              <a:path w="799464" h="799464">
                <a:moveTo>
                  <a:pt x="0" y="798854"/>
                </a:moveTo>
                <a:lnTo>
                  <a:pt x="798854" y="798854"/>
                </a:lnTo>
                <a:lnTo>
                  <a:pt x="798854" y="0"/>
                </a:lnTo>
                <a:lnTo>
                  <a:pt x="0" y="0"/>
                </a:lnTo>
                <a:lnTo>
                  <a:pt x="0" y="798854"/>
                </a:lnTo>
                <a:close/>
              </a:path>
            </a:pathLst>
          </a:custGeom>
          <a:solidFill>
            <a:srgbClr val="9BB7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876347" y="4540250"/>
            <a:ext cx="603703" cy="606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915" algn="ctr">
              <a:lnSpc>
                <a:spcPct val="100000"/>
              </a:lnSpc>
              <a:spcBef>
                <a:spcPts val="130"/>
              </a:spcBef>
            </a:pPr>
            <a:r>
              <a:rPr lang="hu-HU" sz="2500" b="1" spc="10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2500" dirty="0">
              <a:latin typeface="Trebuchet MS"/>
              <a:cs typeface="Trebuchet MS"/>
            </a:endParaRPr>
          </a:p>
          <a:p>
            <a:pPr marR="5080" indent="1270" algn="ctr">
              <a:lnSpc>
                <a:spcPts val="750"/>
              </a:lnSpc>
              <a:spcBef>
                <a:spcPts val="20"/>
              </a:spcBef>
            </a:pPr>
            <a:r>
              <a:rPr lang="pl-PL" sz="700" spc="-60" dirty="0" smtClean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lang="pl-PL" sz="700" spc="5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lang="pl-PL" sz="700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lang="pl-PL" sz="700" dirty="0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lang="pl-PL" sz="700" spc="5" dirty="0" smtClean="0">
                <a:solidFill>
                  <a:srgbClr val="FFFFFF"/>
                </a:solidFill>
                <a:latin typeface="Trebuchet MS"/>
                <a:cs typeface="Trebuchet MS"/>
              </a:rPr>
              <a:t>NERÓW PROJEKTU</a:t>
            </a:r>
            <a:endParaRPr lang="pl-PL" sz="7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05382" y="5668700"/>
            <a:ext cx="882961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012" y="0"/>
                </a:lnTo>
                <a:lnTo>
                  <a:pt x="914012" y="914012"/>
                </a:lnTo>
                <a:lnTo>
                  <a:pt x="0" y="9140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413250" y="5829935"/>
            <a:ext cx="615315" cy="615315"/>
          </a:xfrm>
          <a:custGeom>
            <a:avLst/>
            <a:gdLst/>
            <a:ahLst/>
            <a:cxnLst/>
            <a:rect l="l" t="t" r="r" b="b"/>
            <a:pathLst>
              <a:path w="615314" h="615314">
                <a:moveTo>
                  <a:pt x="0" y="615110"/>
                </a:moveTo>
                <a:lnTo>
                  <a:pt x="615122" y="615110"/>
                </a:lnTo>
                <a:lnTo>
                  <a:pt x="615122" y="0"/>
                </a:lnTo>
                <a:lnTo>
                  <a:pt x="0" y="0"/>
                </a:lnTo>
                <a:lnTo>
                  <a:pt x="0" y="615110"/>
                </a:lnTo>
                <a:close/>
              </a:path>
            </a:pathLst>
          </a:custGeom>
          <a:solidFill>
            <a:srgbClr val="9BB7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554866" y="460292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012" y="0"/>
                </a:lnTo>
                <a:lnTo>
                  <a:pt x="914012" y="914012"/>
                </a:lnTo>
                <a:lnTo>
                  <a:pt x="0" y="9140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702935" y="4768850"/>
            <a:ext cx="615315" cy="615315"/>
          </a:xfrm>
          <a:custGeom>
            <a:avLst/>
            <a:gdLst/>
            <a:ahLst/>
            <a:cxnLst/>
            <a:rect l="l" t="t" r="r" b="b"/>
            <a:pathLst>
              <a:path w="615314" h="615314">
                <a:moveTo>
                  <a:pt x="0" y="615110"/>
                </a:moveTo>
                <a:lnTo>
                  <a:pt x="615122" y="615110"/>
                </a:lnTo>
                <a:lnTo>
                  <a:pt x="615122" y="0"/>
                </a:lnTo>
                <a:lnTo>
                  <a:pt x="0" y="0"/>
                </a:lnTo>
                <a:lnTo>
                  <a:pt x="0" y="615110"/>
                </a:lnTo>
                <a:close/>
              </a:path>
            </a:pathLst>
          </a:custGeom>
          <a:solidFill>
            <a:srgbClr val="9BB7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5731230" y="4782954"/>
            <a:ext cx="559291" cy="635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" algn="ctr">
              <a:lnSpc>
                <a:spcPct val="100000"/>
              </a:lnSpc>
              <a:spcBef>
                <a:spcPts val="95"/>
              </a:spcBef>
            </a:pPr>
            <a:r>
              <a:rPr lang="hu-HU" sz="1950" b="1" spc="-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950" dirty="0">
              <a:latin typeface="Trebuchet MS"/>
              <a:cs typeface="Trebuchet MS"/>
            </a:endParaRPr>
          </a:p>
          <a:p>
            <a:pPr algn="ctr">
              <a:spcBef>
                <a:spcPts val="25"/>
              </a:spcBef>
            </a:pPr>
            <a:r>
              <a:rPr lang="hu-HU" sz="700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PARTNERÓW STOWARZYSZONYCH</a:t>
            </a:r>
            <a:endParaRPr lang="hu-HU" sz="700" dirty="0" smtClean="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78853" y="1506964"/>
            <a:ext cx="3345179" cy="2534920"/>
          </a:xfrm>
          <a:custGeom>
            <a:avLst/>
            <a:gdLst/>
            <a:ahLst/>
            <a:cxnLst/>
            <a:rect l="l" t="t" r="r" b="b"/>
            <a:pathLst>
              <a:path w="3345179" h="2534920">
                <a:moveTo>
                  <a:pt x="0" y="2534489"/>
                </a:moveTo>
                <a:lnTo>
                  <a:pt x="3345061" y="2534489"/>
                </a:lnTo>
                <a:lnTo>
                  <a:pt x="3345061" y="0"/>
                </a:lnTo>
                <a:lnTo>
                  <a:pt x="0" y="0"/>
                </a:lnTo>
                <a:lnTo>
                  <a:pt x="0" y="2534489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6909862" y="1274671"/>
            <a:ext cx="3462548" cy="274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hu-HU" sz="800" b="1" spc="-5" dirty="0">
                <a:latin typeface="Trebuchet MS"/>
              </a:rPr>
              <a:t>http://www.interreg-central.eu/Content.Node/BOOSTEE-CE.html </a:t>
            </a:r>
          </a:p>
          <a:p>
            <a:pPr marL="12700">
              <a:spcBef>
                <a:spcPts val="120"/>
              </a:spcBef>
            </a:pPr>
            <a:endParaRPr lang="hu-HU" sz="800" b="1" spc="-5" dirty="0">
              <a:latin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17851" y="1667828"/>
            <a:ext cx="3505200" cy="23901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7820" algn="just">
              <a:lnSpc>
                <a:spcPct val="100000"/>
              </a:lnSpc>
              <a:spcBef>
                <a:spcPts val="95"/>
              </a:spcBef>
            </a:pPr>
            <a:r>
              <a:rPr lang="pl-PL" sz="2350" b="1" spc="-5" dirty="0" smtClean="0">
                <a:solidFill>
                  <a:srgbClr val="7192A9"/>
                </a:solidFill>
                <a:latin typeface="Trebuchet MS"/>
                <a:cs typeface="Trebuchet MS"/>
              </a:rPr>
              <a:t>NASZ CEL</a:t>
            </a:r>
            <a:endParaRPr sz="2350" dirty="0">
              <a:latin typeface="Trebuchet MS"/>
              <a:cs typeface="Trebuchet MS"/>
            </a:endParaRPr>
          </a:p>
          <a:p>
            <a:pPr marL="337820" marR="861060" algn="just">
              <a:lnSpc>
                <a:spcPct val="121700"/>
              </a:lnSpc>
              <a:spcBef>
                <a:spcPts val="470"/>
              </a:spcBef>
            </a:pPr>
            <a:r>
              <a:rPr lang="pl-PL" sz="800" dirty="0" smtClean="0">
                <a:latin typeface="Trebuchet MS" pitchFamily="34" charset="0"/>
              </a:rPr>
              <a:t>Głównym założeniem projektu </a:t>
            </a:r>
            <a:r>
              <a:rPr lang="pl-PL" sz="800" b="1" dirty="0" smtClean="0">
                <a:latin typeface="Trebuchet MS" pitchFamily="34" charset="0"/>
              </a:rPr>
              <a:t>BOOSTEE-CE </a:t>
            </a:r>
            <a:r>
              <a:rPr lang="pl-PL" sz="800" dirty="0" smtClean="0">
                <a:latin typeface="Trebuchet MS" pitchFamily="34" charset="0"/>
              </a:rPr>
              <a:t>jest opracowanie i wdrożenie rozwiązań technicznych, strategii, sposobów zarządzania i schematów finansowania w celu zwiększenia efektywności energetycznej w budynkach użyteczności publicznej. Cel ten zostanie osiągnięty  poprzez wykorzystanie danych geoprzestrzennych </a:t>
            </a:r>
            <a:br>
              <a:rPr lang="pl-PL" sz="800" dirty="0" smtClean="0">
                <a:latin typeface="Trebuchet MS" pitchFamily="34" charset="0"/>
              </a:rPr>
            </a:br>
            <a:r>
              <a:rPr lang="pl-PL" sz="800" dirty="0" smtClean="0">
                <a:latin typeface="Trebuchet MS" pitchFamily="34" charset="0"/>
              </a:rPr>
              <a:t>i inteligentnych narzędzi zarządzania energią,  co przyspieszy wdrażanie przedsięwzięć służących poprawie efektywności energetycznej i przyczyni się do zmniejszenia zużycia energii w istniejących budynkach użyteczności publicznej (w ramach działań pilotażowych).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19708" y="1989664"/>
            <a:ext cx="1794064" cy="37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hu-HU" sz="2350" b="1" spc="-10" dirty="0">
                <a:solidFill>
                  <a:srgbClr val="7192A9"/>
                </a:solidFill>
                <a:latin typeface="Trebuchet MS"/>
                <a:cs typeface="Trebuchet MS"/>
              </a:rPr>
              <a:t>BOOSTEE-CE</a:t>
            </a:r>
            <a:endParaRPr sz="23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084026" y="439430"/>
            <a:ext cx="1959624" cy="50270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185"/>
              </a:lnSpc>
              <a:spcBef>
                <a:spcPts val="120"/>
              </a:spcBef>
            </a:pPr>
            <a:r>
              <a:rPr lang="pl-PL" sz="12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DOWIEDZ SIĘ WIĘCEJ  O</a:t>
            </a:r>
            <a:endParaRPr lang="pl-PL" sz="1200" dirty="0" smtClean="0">
              <a:latin typeface="Trebuchet MS"/>
              <a:cs typeface="Trebuchet MS"/>
            </a:endParaRPr>
          </a:p>
          <a:p>
            <a:pPr marL="12700">
              <a:lnSpc>
                <a:spcPts val="2565"/>
              </a:lnSpc>
            </a:pPr>
            <a:r>
              <a:rPr lang="hu-HU" sz="2350" b="1" spc="-70" dirty="0" smtClean="0">
                <a:solidFill>
                  <a:srgbClr val="FFFFFF"/>
                </a:solidFill>
                <a:latin typeface="Trebuchet MS"/>
                <a:cs typeface="Trebuchet MS"/>
              </a:rPr>
              <a:t>BOOSTEE-CE</a:t>
            </a:r>
            <a:endParaRPr sz="235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60362" y="453722"/>
            <a:ext cx="2717800" cy="11165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l-PL" sz="2350" b="1" spc="-5" dirty="0" smtClean="0">
                <a:solidFill>
                  <a:srgbClr val="7192A9"/>
                </a:solidFill>
                <a:latin typeface="Trebuchet MS"/>
                <a:cs typeface="Trebuchet MS"/>
              </a:rPr>
              <a:t>KIM JESTEŚMY</a:t>
            </a:r>
            <a:endParaRPr lang="pl-PL" sz="2350" dirty="0" smtClean="0">
              <a:latin typeface="Trebuchet MS"/>
              <a:cs typeface="Trebuchet MS"/>
            </a:endParaRPr>
          </a:p>
          <a:p>
            <a:pPr marL="12700" marR="5080" algn="just">
              <a:lnSpc>
                <a:spcPct val="104299"/>
              </a:lnSpc>
              <a:spcBef>
                <a:spcPts val="1270"/>
              </a:spcBef>
            </a:pPr>
            <a:r>
              <a:rPr lang="pl-PL" sz="900" dirty="0" smtClean="0">
                <a:latin typeface="Trebuchet MS" pitchFamily="34" charset="0"/>
              </a:rPr>
              <a:t>Konsorcjum projektu składa się z 13 partnerów pochodzących z </a:t>
            </a:r>
            <a:r>
              <a:rPr lang="pl-PL" sz="900" b="1" dirty="0" smtClean="0">
                <a:latin typeface="Trebuchet MS" pitchFamily="34" charset="0"/>
              </a:rPr>
              <a:t>7 krajów Europy Środkowej </a:t>
            </a:r>
            <a:r>
              <a:rPr lang="pl-PL" sz="900" dirty="0" smtClean="0">
                <a:latin typeface="Trebuchet MS" pitchFamily="34" charset="0"/>
              </a:rPr>
              <a:t>oraz </a:t>
            </a:r>
            <a:r>
              <a:rPr lang="pl-PL" sz="900" dirty="0" smtClean="0">
                <a:latin typeface="Trebuchet MS" pitchFamily="34" charset="0"/>
              </a:rPr>
              <a:t/>
            </a:r>
            <a:br>
              <a:rPr lang="pl-PL" sz="900" dirty="0" smtClean="0">
                <a:latin typeface="Trebuchet MS" pitchFamily="34" charset="0"/>
              </a:rPr>
            </a:br>
            <a:r>
              <a:rPr lang="pl-PL" sz="900" dirty="0" smtClean="0">
                <a:latin typeface="Trebuchet MS" pitchFamily="34" charset="0"/>
              </a:rPr>
              <a:t>2 </a:t>
            </a:r>
            <a:r>
              <a:rPr lang="pl-PL" sz="900" dirty="0" smtClean="0">
                <a:latin typeface="Trebuchet MS" pitchFamily="34" charset="0"/>
              </a:rPr>
              <a:t>partnerów stowarzyszonych</a:t>
            </a:r>
            <a:r>
              <a:rPr lang="en-US" sz="900" dirty="0" smtClean="0">
                <a:latin typeface="Trebuchet MS" pitchFamily="34" charset="0"/>
              </a:rPr>
              <a:t>:</a:t>
            </a:r>
            <a:endParaRPr lang="hu-HU" sz="900" dirty="0" smtClean="0">
              <a:latin typeface="Trebuchet MS" pitchFamily="34" charset="0"/>
            </a:endParaRPr>
          </a:p>
          <a:p>
            <a:pPr marL="12700" marR="445134" algn="just">
              <a:lnSpc>
                <a:spcPct val="104299"/>
              </a:lnSpc>
            </a:pPr>
            <a:endParaRPr sz="9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84669" y="1570309"/>
            <a:ext cx="2503044" cy="281487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pc="-20" dirty="0">
                <a:solidFill>
                  <a:srgbClr val="7192A9"/>
                </a:solidFill>
                <a:latin typeface="Trebuchet MS"/>
              </a:rPr>
              <a:t>Austria</a:t>
            </a:r>
            <a:endParaRPr sz="1200" dirty="0">
              <a:latin typeface="Trebuchet MS"/>
              <a:cs typeface="Trebuchet MS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en-US" sz="900" dirty="0">
                <a:latin typeface="Trebuchet MS" panose="020B0603020202020204" pitchFamily="34" charset="0"/>
              </a:rPr>
              <a:t>Energy Agency Upper Styria</a:t>
            </a:r>
            <a:endParaRPr lang="hu-HU" sz="900" dirty="0">
              <a:latin typeface="Trebuchet MS" panose="020B0603020202020204" pitchFamily="34" charset="0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hu-HU" sz="900" dirty="0" smtClean="0">
                <a:latin typeface="Trebuchet MS" panose="020B0603020202020204" pitchFamily="34" charset="0"/>
              </a:rPr>
              <a:t>Gmina</a:t>
            </a:r>
            <a:r>
              <a:rPr lang="en-US" sz="900" dirty="0" smtClean="0">
                <a:latin typeface="Trebuchet MS" panose="020B0603020202020204" pitchFamily="34" charset="0"/>
              </a:rPr>
              <a:t> </a:t>
            </a:r>
            <a:r>
              <a:rPr lang="en-US" sz="900" dirty="0">
                <a:latin typeface="Trebuchet MS" panose="020B0603020202020204" pitchFamily="34" charset="0"/>
              </a:rPr>
              <a:t>Judenburg</a:t>
            </a:r>
            <a:endParaRPr lang="hu-HU" sz="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200" spc="-10" dirty="0" smtClean="0">
                <a:solidFill>
                  <a:srgbClr val="7192A9"/>
                </a:solidFill>
                <a:latin typeface="Trebuchet MS"/>
                <a:cs typeface="Trebuchet MS"/>
              </a:rPr>
              <a:t>Chorwacja</a:t>
            </a:r>
            <a:endParaRPr sz="1200" dirty="0" smtClean="0">
              <a:latin typeface="Trebuchet MS"/>
              <a:cs typeface="Trebuchet MS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hu-HU" sz="900" dirty="0" smtClean="0">
                <a:solidFill>
                  <a:srgbClr val="231F20"/>
                </a:solidFill>
                <a:latin typeface="Trebuchet MS"/>
                <a:cs typeface="Trebuchet MS"/>
              </a:rPr>
              <a:t>Miasto</a:t>
            </a:r>
            <a:r>
              <a:rPr lang="hu-HU" sz="900" spc="-110" dirty="0" smtClean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hu-HU" sz="900" dirty="0">
                <a:latin typeface="Trebuchet MS" panose="020B0603020202020204" pitchFamily="34" charset="0"/>
              </a:rPr>
              <a:t>Koprivnica</a:t>
            </a:r>
            <a:endParaRPr lang="hu-HU" sz="900" dirty="0">
              <a:latin typeface="Trebuchet MS"/>
              <a:cs typeface="Trebuchet MS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en-US" sz="900" dirty="0">
                <a:latin typeface="Trebuchet MS" panose="020B0603020202020204" pitchFamily="34" charset="0"/>
              </a:rPr>
              <a:t>Regional Energy Agency North</a:t>
            </a:r>
            <a:endParaRPr lang="hu-HU" sz="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1200" spc="-5" dirty="0" smtClean="0">
                <a:solidFill>
                  <a:srgbClr val="7192A9"/>
                </a:solidFill>
                <a:latin typeface="Trebuchet MS"/>
                <a:cs typeface="Trebuchet MS"/>
              </a:rPr>
              <a:t>Czech</a:t>
            </a:r>
            <a:r>
              <a:rPr lang="pl-PL" sz="1200" spc="-70" dirty="0" smtClean="0">
                <a:solidFill>
                  <a:srgbClr val="7192A9"/>
                </a:solidFill>
                <a:latin typeface="Trebuchet MS"/>
                <a:cs typeface="Trebuchet MS"/>
              </a:rPr>
              <a:t>y</a:t>
            </a:r>
            <a:endParaRPr sz="1200" dirty="0">
              <a:latin typeface="Trebuchet MS"/>
              <a:cs typeface="Trebuchet MS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en-US" sz="900" dirty="0">
                <a:latin typeface="Trebuchet MS" panose="020B0603020202020204" pitchFamily="34" charset="0"/>
              </a:rPr>
              <a:t>Energy Agency of Zlín Region</a:t>
            </a:r>
            <a:endParaRPr lang="hu-HU" sz="900" dirty="0">
              <a:latin typeface="Trebuchet MS" panose="020B0603020202020204" pitchFamily="34" charset="0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hu-HU" sz="900" dirty="0" smtClean="0">
                <a:latin typeface="Trebuchet MS" panose="020B0603020202020204" pitchFamily="34" charset="0"/>
              </a:rPr>
              <a:t>Region</a:t>
            </a:r>
            <a:r>
              <a:rPr lang="pl-PL" sz="900" dirty="0" smtClean="0">
                <a:latin typeface="Trebuchet MS" panose="020B0603020202020204" pitchFamily="34" charset="0"/>
              </a:rPr>
              <a:t> </a:t>
            </a:r>
            <a:r>
              <a:rPr lang="en-US" sz="900" dirty="0" smtClean="0">
                <a:latin typeface="Trebuchet MS" panose="020B0603020202020204" pitchFamily="34" charset="0"/>
              </a:rPr>
              <a:t>Zlín</a:t>
            </a:r>
            <a:endParaRPr lang="hu-HU" sz="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dirty="0" smtClean="0">
                <a:solidFill>
                  <a:srgbClr val="7192A9"/>
                </a:solidFill>
                <a:latin typeface="Trebuchet MS"/>
                <a:cs typeface="Trebuchet MS"/>
              </a:rPr>
              <a:t>Węgry</a:t>
            </a:r>
            <a:endParaRPr lang="hu-HU" sz="1200" dirty="0">
              <a:latin typeface="Trebuchet MS"/>
              <a:cs typeface="Trebuchet MS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en-US" sz="900" dirty="0">
                <a:latin typeface="Trebuchet MS" panose="020B0603020202020204" pitchFamily="34" charset="0"/>
              </a:rPr>
              <a:t>Tolna County Development Agency</a:t>
            </a:r>
            <a:endParaRPr lang="hu-HU" sz="900" dirty="0">
              <a:latin typeface="Trebuchet MS" panose="020B0603020202020204" pitchFamily="34" charset="0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hu-HU" sz="900" dirty="0" smtClean="0">
                <a:latin typeface="Trebuchet MS" panose="020B0603020202020204" pitchFamily="34" charset="0"/>
              </a:rPr>
              <a:t>Gmina</a:t>
            </a:r>
            <a:r>
              <a:rPr lang="en-US" sz="900" dirty="0" smtClean="0">
                <a:latin typeface="Trebuchet MS" panose="020B0603020202020204" pitchFamily="34" charset="0"/>
              </a:rPr>
              <a:t> </a:t>
            </a:r>
            <a:r>
              <a:rPr lang="en-US" sz="900" dirty="0">
                <a:latin typeface="Trebuchet MS" panose="020B0603020202020204" pitchFamily="34" charset="0"/>
              </a:rPr>
              <a:t>Tolna</a:t>
            </a:r>
            <a:endParaRPr lang="hu-HU" sz="900" dirty="0">
              <a:latin typeface="Trebuchet MS" panose="020B0603020202020204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3709650" y="5073650"/>
            <a:ext cx="2807561" cy="1981686"/>
            <a:chOff x="13647235" y="6257840"/>
            <a:chExt cx="2807561" cy="1981686"/>
          </a:xfrm>
        </p:grpSpPr>
        <p:sp>
          <p:nvSpPr>
            <p:cNvPr id="26" name="object 26"/>
            <p:cNvSpPr/>
            <p:nvPr/>
          </p:nvSpPr>
          <p:spPr>
            <a:xfrm>
              <a:off x="13651731" y="6528774"/>
              <a:ext cx="2642235" cy="0"/>
            </a:xfrm>
            <a:custGeom>
              <a:avLst/>
              <a:gdLst/>
              <a:ahLst/>
              <a:cxnLst/>
              <a:rect l="l" t="t" r="r" b="b"/>
              <a:pathLst>
                <a:path w="2642234">
                  <a:moveTo>
                    <a:pt x="2642017" y="0"/>
                  </a:moveTo>
                  <a:lnTo>
                    <a:pt x="0" y="0"/>
                  </a:lnTo>
                </a:path>
              </a:pathLst>
            </a:custGeom>
            <a:ln w="17879">
              <a:solidFill>
                <a:srgbClr val="B9CDD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13673496" y="6668053"/>
              <a:ext cx="2781300" cy="600421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 algn="just">
                <a:lnSpc>
                  <a:spcPct val="104299"/>
                </a:lnSpc>
                <a:spcBef>
                  <a:spcPts val="90"/>
                </a:spcBef>
              </a:pPr>
              <a:r>
                <a:rPr lang="pl-PL" sz="900" spc="10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P</a:t>
              </a:r>
              <a:r>
                <a:rPr lang="pl-PL" sz="900" spc="5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rojekt jest współfinansowany z Programu Interreg </a:t>
              </a:r>
              <a:r>
                <a:rPr lang="pl-PL" sz="900" spc="10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EUROPA ŚRODKOWA, który zachęca do współpracy</a:t>
              </a:r>
              <a:r>
                <a:rPr lang="pl-PL" sz="900" spc="5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br>
                <a:rPr lang="pl-PL" sz="900" spc="5" dirty="0" smtClean="0">
                  <a:solidFill>
                    <a:srgbClr val="231F20"/>
                  </a:solidFill>
                  <a:latin typeface="Trebuchet MS"/>
                  <a:cs typeface="Trebuchet MS"/>
                </a:rPr>
              </a:br>
              <a:r>
                <a:rPr lang="pl-PL" sz="900" spc="5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w zakresie wspólnych wyzwań w Europie Środkowej.</a:t>
              </a:r>
              <a:endParaRPr lang="pl-PL" sz="900" dirty="0" smtClean="0">
                <a:latin typeface="Trebuchet MS"/>
                <a:cs typeface="Trebuchet MS"/>
              </a:endParaRPr>
            </a:p>
            <a:p>
              <a:pPr marL="12700" marR="5080" algn="just">
                <a:lnSpc>
                  <a:spcPct val="104299"/>
                </a:lnSpc>
                <a:spcBef>
                  <a:spcPts val="90"/>
                </a:spcBef>
              </a:pPr>
              <a:endParaRPr sz="900" dirty="0">
                <a:latin typeface="Trebuchet MS"/>
                <a:cs typeface="Trebuchet MS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13647235" y="7219888"/>
              <a:ext cx="2762241" cy="1019638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18415" algn="just">
                <a:lnSpc>
                  <a:spcPct val="104299"/>
                </a:lnSpc>
                <a:spcBef>
                  <a:spcPts val="90"/>
                </a:spcBef>
              </a:pPr>
              <a:r>
                <a:rPr lang="pl-PL" sz="900" spc="10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Dzięki 246 </a:t>
              </a:r>
              <a:r>
                <a:rPr lang="pl-PL" sz="900" spc="5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milionom </a:t>
              </a:r>
              <a:r>
                <a:rPr lang="pl-PL" sz="900" spc="10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Euro środków z Europejskiego Funduszu Rozwoju Regionalnego, Program wspiera instytucje w nawiązywaniu</a:t>
              </a:r>
              <a:r>
                <a:rPr lang="pl-PL" sz="900" spc="10" dirty="0" smtClean="0">
                  <a:latin typeface="Trebuchet MS"/>
                  <a:cs typeface="Trebuchet MS"/>
                </a:rPr>
                <a:t> współpracy </a:t>
              </a:r>
              <a:r>
                <a:rPr lang="pl-PL" sz="900" spc="10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ponad granicami w celu poprawy sytuacji w miastach </a:t>
              </a:r>
              <a:br>
                <a:rPr lang="pl-PL" sz="900" spc="10" dirty="0" smtClean="0">
                  <a:solidFill>
                    <a:srgbClr val="231F20"/>
                  </a:solidFill>
                  <a:latin typeface="Trebuchet MS"/>
                  <a:cs typeface="Trebuchet MS"/>
                </a:rPr>
              </a:br>
              <a:r>
                <a:rPr lang="pl-PL" sz="900" spc="10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i regionach</a:t>
              </a:r>
              <a:r>
                <a:rPr lang="pl-PL" sz="900" spc="10" dirty="0" smtClean="0">
                  <a:solidFill>
                    <a:srgbClr val="231F20"/>
                  </a:solidFill>
                  <a:latin typeface="Trebuchet MS"/>
                </a:rPr>
                <a:t> w Austrii, Chorwacji, Czechach, Niemczech, na Węgrzech, we Włoszech, w Polsce </a:t>
              </a:r>
              <a:br>
                <a:rPr lang="pl-PL" sz="900" spc="10" dirty="0" smtClean="0">
                  <a:solidFill>
                    <a:srgbClr val="231F20"/>
                  </a:solidFill>
                  <a:latin typeface="Trebuchet MS"/>
                </a:rPr>
              </a:br>
              <a:r>
                <a:rPr lang="pl-PL" sz="900" spc="10" dirty="0" smtClean="0">
                  <a:solidFill>
                    <a:srgbClr val="231F20"/>
                  </a:solidFill>
                  <a:latin typeface="Trebuchet MS"/>
                </a:rPr>
                <a:t>i Słowenii.</a:t>
              </a: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13653876" y="6257840"/>
              <a:ext cx="1122573" cy="20005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lang="pl-PL" sz="1200" spc="5" dirty="0" smtClean="0">
                  <a:solidFill>
                    <a:srgbClr val="7192A9"/>
                  </a:solidFill>
                  <a:latin typeface="Trebuchet MS"/>
                  <a:cs typeface="Trebuchet MS"/>
                </a:rPr>
                <a:t>Dofinansowanie</a:t>
              </a:r>
              <a:endParaRPr sz="1200" dirty="0">
                <a:latin typeface="Trebuchet MS"/>
                <a:cs typeface="Trebuchet MS"/>
              </a:endParaRPr>
            </a:p>
          </p:txBody>
        </p:sp>
      </p:grpSp>
      <p:sp>
        <p:nvSpPr>
          <p:cNvPr id="36" name="object 36"/>
          <p:cNvSpPr/>
          <p:nvPr/>
        </p:nvSpPr>
        <p:spPr>
          <a:xfrm>
            <a:off x="5937250" y="3625850"/>
            <a:ext cx="152105" cy="23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5784850" y="3397250"/>
            <a:ext cx="435609" cy="326390"/>
          </a:xfrm>
          <a:custGeom>
            <a:avLst/>
            <a:gdLst/>
            <a:ahLst/>
            <a:cxnLst/>
            <a:rect l="l" t="t" r="r" b="b"/>
            <a:pathLst>
              <a:path w="435610" h="326389">
                <a:moveTo>
                  <a:pt x="101568" y="36403"/>
                </a:moveTo>
                <a:lnTo>
                  <a:pt x="67915" y="41963"/>
                </a:lnTo>
                <a:lnTo>
                  <a:pt x="40435" y="57125"/>
                </a:lnTo>
                <a:lnTo>
                  <a:pt x="21907" y="79609"/>
                </a:lnTo>
                <a:lnTo>
                  <a:pt x="15114" y="107135"/>
                </a:lnTo>
                <a:lnTo>
                  <a:pt x="16106" y="117879"/>
                </a:lnTo>
                <a:lnTo>
                  <a:pt x="18983" y="128115"/>
                </a:lnTo>
                <a:lnTo>
                  <a:pt x="23597" y="137728"/>
                </a:lnTo>
                <a:lnTo>
                  <a:pt x="29799" y="146601"/>
                </a:lnTo>
                <a:lnTo>
                  <a:pt x="17534" y="157669"/>
                </a:lnTo>
                <a:lnTo>
                  <a:pt x="8136" y="171308"/>
                </a:lnTo>
                <a:lnTo>
                  <a:pt x="2120" y="187009"/>
                </a:lnTo>
                <a:lnTo>
                  <a:pt x="0" y="204258"/>
                </a:lnTo>
                <a:lnTo>
                  <a:pt x="5382" y="231359"/>
                </a:lnTo>
                <a:lnTo>
                  <a:pt x="20086" y="253612"/>
                </a:lnTo>
                <a:lnTo>
                  <a:pt x="41944" y="268856"/>
                </a:lnTo>
                <a:lnTo>
                  <a:pt x="68789" y="274930"/>
                </a:lnTo>
                <a:lnTo>
                  <a:pt x="78487" y="295289"/>
                </a:lnTo>
                <a:lnTo>
                  <a:pt x="93882" y="311406"/>
                </a:lnTo>
                <a:lnTo>
                  <a:pt x="113703" y="322010"/>
                </a:lnTo>
                <a:lnTo>
                  <a:pt x="136684" y="325828"/>
                </a:lnTo>
                <a:lnTo>
                  <a:pt x="143383" y="325828"/>
                </a:lnTo>
                <a:lnTo>
                  <a:pt x="149856" y="324886"/>
                </a:lnTo>
                <a:lnTo>
                  <a:pt x="155982" y="323134"/>
                </a:lnTo>
                <a:lnTo>
                  <a:pt x="154518" y="307049"/>
                </a:lnTo>
                <a:lnTo>
                  <a:pt x="151799" y="291272"/>
                </a:lnTo>
                <a:lnTo>
                  <a:pt x="147487" y="275818"/>
                </a:lnTo>
                <a:lnTo>
                  <a:pt x="141249" y="260698"/>
                </a:lnTo>
                <a:lnTo>
                  <a:pt x="140591" y="259359"/>
                </a:lnTo>
                <a:lnTo>
                  <a:pt x="138544" y="254726"/>
                </a:lnTo>
                <a:lnTo>
                  <a:pt x="138055" y="253820"/>
                </a:lnTo>
                <a:lnTo>
                  <a:pt x="134729" y="245530"/>
                </a:lnTo>
                <a:lnTo>
                  <a:pt x="133778" y="237812"/>
                </a:lnTo>
                <a:lnTo>
                  <a:pt x="133790" y="236399"/>
                </a:lnTo>
                <a:lnTo>
                  <a:pt x="159381" y="205305"/>
                </a:lnTo>
                <a:lnTo>
                  <a:pt x="167866" y="204258"/>
                </a:lnTo>
                <a:lnTo>
                  <a:pt x="432324" y="204258"/>
                </a:lnTo>
                <a:lnTo>
                  <a:pt x="435467" y="188047"/>
                </a:lnTo>
                <a:lnTo>
                  <a:pt x="432350" y="167219"/>
                </a:lnTo>
                <a:lnTo>
                  <a:pt x="423621" y="148856"/>
                </a:lnTo>
                <a:lnTo>
                  <a:pt x="410213" y="133883"/>
                </a:lnTo>
                <a:lnTo>
                  <a:pt x="393056" y="123227"/>
                </a:lnTo>
                <a:lnTo>
                  <a:pt x="396489" y="115610"/>
                </a:lnTo>
                <a:lnTo>
                  <a:pt x="398372" y="107373"/>
                </a:lnTo>
                <a:lnTo>
                  <a:pt x="398372" y="98779"/>
                </a:lnTo>
                <a:lnTo>
                  <a:pt x="391575" y="71255"/>
                </a:lnTo>
                <a:lnTo>
                  <a:pt x="373039" y="48775"/>
                </a:lnTo>
                <a:lnTo>
                  <a:pt x="359183" y="41135"/>
                </a:lnTo>
                <a:lnTo>
                  <a:pt x="132691" y="41135"/>
                </a:lnTo>
                <a:lnTo>
                  <a:pt x="125297" y="39113"/>
                </a:lnTo>
                <a:lnTo>
                  <a:pt x="117621" y="37629"/>
                </a:lnTo>
                <a:lnTo>
                  <a:pt x="109700" y="36715"/>
                </a:lnTo>
                <a:lnTo>
                  <a:pt x="101568" y="36403"/>
                </a:lnTo>
                <a:close/>
              </a:path>
              <a:path w="435610" h="326389">
                <a:moveTo>
                  <a:pt x="416313" y="236399"/>
                </a:moveTo>
                <a:lnTo>
                  <a:pt x="268127" y="236399"/>
                </a:lnTo>
                <a:lnTo>
                  <a:pt x="275944" y="237812"/>
                </a:lnTo>
                <a:lnTo>
                  <a:pt x="283054" y="241120"/>
                </a:lnTo>
                <a:lnTo>
                  <a:pt x="289127" y="246215"/>
                </a:lnTo>
                <a:lnTo>
                  <a:pt x="293869" y="253095"/>
                </a:lnTo>
                <a:lnTo>
                  <a:pt x="296618" y="260962"/>
                </a:lnTo>
                <a:lnTo>
                  <a:pt x="297293" y="269456"/>
                </a:lnTo>
                <a:lnTo>
                  <a:pt x="295814" y="278220"/>
                </a:lnTo>
                <a:lnTo>
                  <a:pt x="294467" y="282857"/>
                </a:lnTo>
                <a:lnTo>
                  <a:pt x="289568" y="293537"/>
                </a:lnTo>
                <a:lnTo>
                  <a:pt x="288412" y="296136"/>
                </a:lnTo>
                <a:lnTo>
                  <a:pt x="287351" y="298746"/>
                </a:lnTo>
                <a:lnTo>
                  <a:pt x="286409" y="301345"/>
                </a:lnTo>
                <a:lnTo>
                  <a:pt x="291892" y="302715"/>
                </a:lnTo>
                <a:lnTo>
                  <a:pt x="297650" y="303454"/>
                </a:lnTo>
                <a:lnTo>
                  <a:pt x="303562" y="303454"/>
                </a:lnTo>
                <a:lnTo>
                  <a:pt x="325015" y="300139"/>
                </a:lnTo>
                <a:lnTo>
                  <a:pt x="343817" y="290875"/>
                </a:lnTo>
                <a:lnTo>
                  <a:pt x="358946" y="276687"/>
                </a:lnTo>
                <a:lnTo>
                  <a:pt x="369383" y="258600"/>
                </a:lnTo>
                <a:lnTo>
                  <a:pt x="395272" y="251837"/>
                </a:lnTo>
                <a:lnTo>
                  <a:pt x="416259" y="236483"/>
                </a:lnTo>
                <a:close/>
              </a:path>
              <a:path w="435610" h="326389">
                <a:moveTo>
                  <a:pt x="432324" y="204258"/>
                </a:moveTo>
                <a:lnTo>
                  <a:pt x="167866" y="204258"/>
                </a:lnTo>
                <a:lnTo>
                  <a:pt x="176024" y="205123"/>
                </a:lnTo>
                <a:lnTo>
                  <a:pt x="184609" y="208282"/>
                </a:lnTo>
                <a:lnTo>
                  <a:pt x="192750" y="214662"/>
                </a:lnTo>
                <a:lnTo>
                  <a:pt x="199573" y="225189"/>
                </a:lnTo>
                <a:lnTo>
                  <a:pt x="200992" y="228312"/>
                </a:lnTo>
                <a:lnTo>
                  <a:pt x="207261" y="243522"/>
                </a:lnTo>
                <a:lnTo>
                  <a:pt x="209407" y="247527"/>
                </a:lnTo>
                <a:lnTo>
                  <a:pt x="225165" y="271652"/>
                </a:lnTo>
                <a:lnTo>
                  <a:pt x="225749" y="271211"/>
                </a:lnTo>
                <a:lnTo>
                  <a:pt x="226655" y="270425"/>
                </a:lnTo>
                <a:lnTo>
                  <a:pt x="227938" y="268856"/>
                </a:lnTo>
                <a:lnTo>
                  <a:pt x="230231" y="266145"/>
                </a:lnTo>
                <a:lnTo>
                  <a:pt x="259935" y="236990"/>
                </a:lnTo>
                <a:lnTo>
                  <a:pt x="268127" y="236399"/>
                </a:lnTo>
                <a:lnTo>
                  <a:pt x="416313" y="236399"/>
                </a:lnTo>
                <a:lnTo>
                  <a:pt x="430329" y="214549"/>
                </a:lnTo>
                <a:lnTo>
                  <a:pt x="432324" y="204258"/>
                </a:lnTo>
                <a:close/>
              </a:path>
              <a:path w="435610" h="326389">
                <a:moveTo>
                  <a:pt x="211219" y="0"/>
                </a:moveTo>
                <a:lnTo>
                  <a:pt x="186179" y="3012"/>
                </a:lnTo>
                <a:lnTo>
                  <a:pt x="164025" y="11462"/>
                </a:lnTo>
                <a:lnTo>
                  <a:pt x="145836" y="24464"/>
                </a:lnTo>
                <a:lnTo>
                  <a:pt x="132691" y="41135"/>
                </a:lnTo>
                <a:lnTo>
                  <a:pt x="359183" y="41135"/>
                </a:lnTo>
                <a:lnTo>
                  <a:pt x="345551" y="33618"/>
                </a:lnTo>
                <a:lnTo>
                  <a:pt x="335566" y="31968"/>
                </a:lnTo>
                <a:lnTo>
                  <a:pt x="283548" y="31968"/>
                </a:lnTo>
                <a:lnTo>
                  <a:pt x="269986" y="18847"/>
                </a:lnTo>
                <a:lnTo>
                  <a:pt x="252940" y="8761"/>
                </a:lnTo>
                <a:lnTo>
                  <a:pt x="233116" y="2286"/>
                </a:lnTo>
                <a:lnTo>
                  <a:pt x="211219" y="0"/>
                </a:lnTo>
                <a:close/>
              </a:path>
              <a:path w="435610" h="326389">
                <a:moveTo>
                  <a:pt x="311894" y="28059"/>
                </a:moveTo>
                <a:lnTo>
                  <a:pt x="304525" y="28314"/>
                </a:lnTo>
                <a:lnTo>
                  <a:pt x="297328" y="29066"/>
                </a:lnTo>
                <a:lnTo>
                  <a:pt x="290327" y="30292"/>
                </a:lnTo>
                <a:lnTo>
                  <a:pt x="283548" y="31968"/>
                </a:lnTo>
                <a:lnTo>
                  <a:pt x="335566" y="31968"/>
                </a:lnTo>
                <a:lnTo>
                  <a:pt x="311894" y="28059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242050" y="3168650"/>
            <a:ext cx="330200" cy="640080"/>
          </a:xfrm>
          <a:custGeom>
            <a:avLst/>
            <a:gdLst/>
            <a:ahLst/>
            <a:cxnLst/>
            <a:rect l="l" t="t" r="r" b="b"/>
            <a:pathLst>
              <a:path w="330200" h="640079">
                <a:moveTo>
                  <a:pt x="330107" y="0"/>
                </a:moveTo>
                <a:lnTo>
                  <a:pt x="10799" y="0"/>
                </a:lnTo>
                <a:lnTo>
                  <a:pt x="0" y="14613"/>
                </a:lnTo>
                <a:lnTo>
                  <a:pt x="0" y="639522"/>
                </a:lnTo>
                <a:lnTo>
                  <a:pt x="193136" y="639522"/>
                </a:lnTo>
                <a:lnTo>
                  <a:pt x="193078" y="539857"/>
                </a:lnTo>
                <a:lnTo>
                  <a:pt x="192970" y="509596"/>
                </a:lnTo>
                <a:lnTo>
                  <a:pt x="192934" y="504089"/>
                </a:lnTo>
                <a:lnTo>
                  <a:pt x="194281" y="502051"/>
                </a:lnTo>
                <a:lnTo>
                  <a:pt x="330107" y="502051"/>
                </a:lnTo>
                <a:lnTo>
                  <a:pt x="330107" y="426491"/>
                </a:lnTo>
                <a:lnTo>
                  <a:pt x="223830" y="426491"/>
                </a:lnTo>
                <a:lnTo>
                  <a:pt x="145123" y="426419"/>
                </a:lnTo>
                <a:lnTo>
                  <a:pt x="65868" y="426312"/>
                </a:lnTo>
                <a:lnTo>
                  <a:pt x="65868" y="374699"/>
                </a:lnTo>
                <a:lnTo>
                  <a:pt x="330107" y="374699"/>
                </a:lnTo>
                <a:lnTo>
                  <a:pt x="330107" y="347749"/>
                </a:lnTo>
                <a:lnTo>
                  <a:pt x="65868" y="347749"/>
                </a:lnTo>
                <a:lnTo>
                  <a:pt x="65868" y="296136"/>
                </a:lnTo>
                <a:lnTo>
                  <a:pt x="223687" y="296136"/>
                </a:lnTo>
                <a:lnTo>
                  <a:pt x="330107" y="296100"/>
                </a:lnTo>
                <a:lnTo>
                  <a:pt x="330107" y="269292"/>
                </a:lnTo>
                <a:lnTo>
                  <a:pt x="223663" y="269292"/>
                </a:lnTo>
                <a:lnTo>
                  <a:pt x="65845" y="269185"/>
                </a:lnTo>
                <a:lnTo>
                  <a:pt x="65845" y="217513"/>
                </a:lnTo>
                <a:lnTo>
                  <a:pt x="330107" y="217513"/>
                </a:lnTo>
                <a:lnTo>
                  <a:pt x="330107" y="190717"/>
                </a:lnTo>
                <a:lnTo>
                  <a:pt x="65714" y="190717"/>
                </a:lnTo>
                <a:lnTo>
                  <a:pt x="65714" y="139163"/>
                </a:lnTo>
                <a:lnTo>
                  <a:pt x="330107" y="139163"/>
                </a:lnTo>
                <a:lnTo>
                  <a:pt x="330107" y="112284"/>
                </a:lnTo>
                <a:lnTo>
                  <a:pt x="223747" y="112284"/>
                </a:lnTo>
                <a:lnTo>
                  <a:pt x="223747" y="112070"/>
                </a:lnTo>
                <a:lnTo>
                  <a:pt x="65487" y="112070"/>
                </a:lnTo>
                <a:lnTo>
                  <a:pt x="65487" y="60612"/>
                </a:lnTo>
                <a:lnTo>
                  <a:pt x="145016" y="60612"/>
                </a:lnTo>
                <a:lnTo>
                  <a:pt x="145016" y="60409"/>
                </a:lnTo>
                <a:lnTo>
                  <a:pt x="330107" y="60409"/>
                </a:lnTo>
                <a:lnTo>
                  <a:pt x="330107" y="0"/>
                </a:lnTo>
                <a:close/>
              </a:path>
              <a:path w="330200" h="640079">
                <a:moveTo>
                  <a:pt x="330107" y="502301"/>
                </a:moveTo>
                <a:lnTo>
                  <a:pt x="282249" y="502301"/>
                </a:lnTo>
                <a:lnTo>
                  <a:pt x="282249" y="639093"/>
                </a:lnTo>
                <a:lnTo>
                  <a:pt x="330107" y="639093"/>
                </a:lnTo>
                <a:lnTo>
                  <a:pt x="330107" y="502301"/>
                </a:lnTo>
                <a:close/>
              </a:path>
              <a:path w="330200" h="640079">
                <a:moveTo>
                  <a:pt x="330107" y="502051"/>
                </a:moveTo>
                <a:lnTo>
                  <a:pt x="194281" y="502051"/>
                </a:lnTo>
                <a:lnTo>
                  <a:pt x="215115" y="502346"/>
                </a:lnTo>
                <a:lnTo>
                  <a:pt x="230003" y="502377"/>
                </a:lnTo>
                <a:lnTo>
                  <a:pt x="330107" y="502301"/>
                </a:lnTo>
                <a:lnTo>
                  <a:pt x="330107" y="502051"/>
                </a:lnTo>
                <a:close/>
              </a:path>
              <a:path w="330200" h="640079">
                <a:moveTo>
                  <a:pt x="330107" y="374723"/>
                </a:moveTo>
                <a:lnTo>
                  <a:pt x="275145" y="374723"/>
                </a:lnTo>
                <a:lnTo>
                  <a:pt x="275145" y="426491"/>
                </a:lnTo>
                <a:lnTo>
                  <a:pt x="330107" y="426491"/>
                </a:lnTo>
                <a:lnTo>
                  <a:pt x="330107" y="374723"/>
                </a:lnTo>
                <a:close/>
              </a:path>
              <a:path w="330200" h="640079">
                <a:moveTo>
                  <a:pt x="223830" y="374890"/>
                </a:moveTo>
                <a:lnTo>
                  <a:pt x="196653" y="374890"/>
                </a:lnTo>
                <a:lnTo>
                  <a:pt x="196653" y="426419"/>
                </a:lnTo>
                <a:lnTo>
                  <a:pt x="223830" y="426419"/>
                </a:lnTo>
                <a:lnTo>
                  <a:pt x="223830" y="374890"/>
                </a:lnTo>
                <a:close/>
              </a:path>
              <a:path w="330200" h="640079">
                <a:moveTo>
                  <a:pt x="330107" y="374699"/>
                </a:moveTo>
                <a:lnTo>
                  <a:pt x="117481" y="374699"/>
                </a:lnTo>
                <a:lnTo>
                  <a:pt x="117481" y="426312"/>
                </a:lnTo>
                <a:lnTo>
                  <a:pt x="145123" y="426312"/>
                </a:lnTo>
                <a:lnTo>
                  <a:pt x="145123" y="374890"/>
                </a:lnTo>
                <a:lnTo>
                  <a:pt x="223830" y="374890"/>
                </a:lnTo>
                <a:lnTo>
                  <a:pt x="223830" y="374723"/>
                </a:lnTo>
                <a:lnTo>
                  <a:pt x="330107" y="374723"/>
                </a:lnTo>
                <a:close/>
              </a:path>
              <a:path w="330200" h="640079">
                <a:moveTo>
                  <a:pt x="223687" y="296136"/>
                </a:moveTo>
                <a:lnTo>
                  <a:pt x="117469" y="296136"/>
                </a:lnTo>
                <a:lnTo>
                  <a:pt x="117469" y="347749"/>
                </a:lnTo>
                <a:lnTo>
                  <a:pt x="330107" y="347749"/>
                </a:lnTo>
                <a:lnTo>
                  <a:pt x="145243" y="347725"/>
                </a:lnTo>
                <a:lnTo>
                  <a:pt x="145243" y="296171"/>
                </a:lnTo>
                <a:lnTo>
                  <a:pt x="223687" y="296171"/>
                </a:lnTo>
                <a:close/>
              </a:path>
              <a:path w="330200" h="640079">
                <a:moveTo>
                  <a:pt x="223687" y="296171"/>
                </a:moveTo>
                <a:lnTo>
                  <a:pt x="196820" y="296171"/>
                </a:lnTo>
                <a:lnTo>
                  <a:pt x="196820" y="347725"/>
                </a:lnTo>
                <a:lnTo>
                  <a:pt x="330107" y="347725"/>
                </a:lnTo>
                <a:lnTo>
                  <a:pt x="223687" y="347653"/>
                </a:lnTo>
                <a:lnTo>
                  <a:pt x="223687" y="296171"/>
                </a:lnTo>
                <a:close/>
              </a:path>
              <a:path w="330200" h="640079">
                <a:moveTo>
                  <a:pt x="330107" y="296100"/>
                </a:moveTo>
                <a:lnTo>
                  <a:pt x="275348" y="296100"/>
                </a:lnTo>
                <a:lnTo>
                  <a:pt x="275348" y="347653"/>
                </a:lnTo>
                <a:lnTo>
                  <a:pt x="330107" y="347653"/>
                </a:lnTo>
                <a:lnTo>
                  <a:pt x="330107" y="296100"/>
                </a:lnTo>
                <a:close/>
              </a:path>
              <a:path w="330200" h="640079">
                <a:moveTo>
                  <a:pt x="330107" y="217548"/>
                </a:moveTo>
                <a:lnTo>
                  <a:pt x="275097" y="217548"/>
                </a:lnTo>
                <a:lnTo>
                  <a:pt x="275097" y="269292"/>
                </a:lnTo>
                <a:lnTo>
                  <a:pt x="330107" y="269292"/>
                </a:lnTo>
                <a:lnTo>
                  <a:pt x="330107" y="217548"/>
                </a:lnTo>
                <a:close/>
              </a:path>
              <a:path w="330200" h="640079">
                <a:moveTo>
                  <a:pt x="330107" y="217513"/>
                </a:moveTo>
                <a:lnTo>
                  <a:pt x="117493" y="217513"/>
                </a:lnTo>
                <a:lnTo>
                  <a:pt x="117493" y="269185"/>
                </a:lnTo>
                <a:lnTo>
                  <a:pt x="223663" y="269185"/>
                </a:lnTo>
                <a:lnTo>
                  <a:pt x="145064" y="269137"/>
                </a:lnTo>
                <a:lnTo>
                  <a:pt x="145064" y="217715"/>
                </a:lnTo>
                <a:lnTo>
                  <a:pt x="223663" y="217715"/>
                </a:lnTo>
                <a:lnTo>
                  <a:pt x="223663" y="217548"/>
                </a:lnTo>
                <a:lnTo>
                  <a:pt x="330107" y="217548"/>
                </a:lnTo>
                <a:close/>
              </a:path>
              <a:path w="330200" h="640079">
                <a:moveTo>
                  <a:pt x="223663" y="217715"/>
                </a:moveTo>
                <a:lnTo>
                  <a:pt x="196629" y="217715"/>
                </a:lnTo>
                <a:lnTo>
                  <a:pt x="196629" y="269137"/>
                </a:lnTo>
                <a:lnTo>
                  <a:pt x="223663" y="269137"/>
                </a:lnTo>
                <a:lnTo>
                  <a:pt x="223663" y="217715"/>
                </a:lnTo>
                <a:close/>
              </a:path>
              <a:path w="330200" h="640079">
                <a:moveTo>
                  <a:pt x="223568" y="139163"/>
                </a:moveTo>
                <a:lnTo>
                  <a:pt x="117374" y="139163"/>
                </a:lnTo>
                <a:lnTo>
                  <a:pt x="117374" y="190717"/>
                </a:lnTo>
                <a:lnTo>
                  <a:pt x="330107" y="190717"/>
                </a:lnTo>
                <a:lnTo>
                  <a:pt x="145028" y="190705"/>
                </a:lnTo>
                <a:lnTo>
                  <a:pt x="145028" y="139175"/>
                </a:lnTo>
                <a:lnTo>
                  <a:pt x="223568" y="139175"/>
                </a:lnTo>
                <a:close/>
              </a:path>
              <a:path w="330200" h="640079">
                <a:moveTo>
                  <a:pt x="223568" y="139175"/>
                </a:moveTo>
                <a:lnTo>
                  <a:pt x="196629" y="139175"/>
                </a:lnTo>
                <a:lnTo>
                  <a:pt x="196629" y="190705"/>
                </a:lnTo>
                <a:lnTo>
                  <a:pt x="330107" y="190705"/>
                </a:lnTo>
                <a:lnTo>
                  <a:pt x="223568" y="190633"/>
                </a:lnTo>
                <a:lnTo>
                  <a:pt x="223568" y="139175"/>
                </a:lnTo>
                <a:close/>
              </a:path>
              <a:path w="330200" h="640079">
                <a:moveTo>
                  <a:pt x="330107" y="139163"/>
                </a:moveTo>
                <a:lnTo>
                  <a:pt x="275169" y="139163"/>
                </a:lnTo>
                <a:lnTo>
                  <a:pt x="275169" y="190633"/>
                </a:lnTo>
                <a:lnTo>
                  <a:pt x="330107" y="190633"/>
                </a:lnTo>
                <a:lnTo>
                  <a:pt x="330107" y="139163"/>
                </a:lnTo>
                <a:close/>
              </a:path>
              <a:path w="330200" h="640079">
                <a:moveTo>
                  <a:pt x="330107" y="60528"/>
                </a:moveTo>
                <a:lnTo>
                  <a:pt x="275061" y="60528"/>
                </a:lnTo>
                <a:lnTo>
                  <a:pt x="275061" y="112284"/>
                </a:lnTo>
                <a:lnTo>
                  <a:pt x="330107" y="112284"/>
                </a:lnTo>
                <a:lnTo>
                  <a:pt x="330107" y="60528"/>
                </a:lnTo>
                <a:close/>
              </a:path>
              <a:path w="330200" h="640079">
                <a:moveTo>
                  <a:pt x="145016" y="60612"/>
                </a:moveTo>
                <a:lnTo>
                  <a:pt x="117362" y="60612"/>
                </a:lnTo>
                <a:lnTo>
                  <a:pt x="117362" y="112070"/>
                </a:lnTo>
                <a:lnTo>
                  <a:pt x="223747" y="112070"/>
                </a:lnTo>
                <a:lnTo>
                  <a:pt x="145016" y="112058"/>
                </a:lnTo>
                <a:lnTo>
                  <a:pt x="145016" y="60612"/>
                </a:lnTo>
                <a:close/>
              </a:path>
              <a:path w="330200" h="640079">
                <a:moveTo>
                  <a:pt x="330107" y="60409"/>
                </a:moveTo>
                <a:lnTo>
                  <a:pt x="196617" y="60409"/>
                </a:lnTo>
                <a:lnTo>
                  <a:pt x="196617" y="112058"/>
                </a:lnTo>
                <a:lnTo>
                  <a:pt x="223747" y="112058"/>
                </a:lnTo>
                <a:lnTo>
                  <a:pt x="223747" y="60528"/>
                </a:lnTo>
                <a:lnTo>
                  <a:pt x="330107" y="60528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13698154" y="721675"/>
            <a:ext cx="2850196" cy="253787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rgbClr val="7192A9"/>
                </a:solidFill>
                <a:latin typeface="Trebuchet MS"/>
              </a:rPr>
              <a:t>Włochy</a:t>
            </a:r>
            <a:endParaRPr sz="1200" dirty="0">
              <a:solidFill>
                <a:srgbClr val="7192A9"/>
              </a:solidFill>
              <a:latin typeface="Trebuchet MS"/>
            </a:endParaRPr>
          </a:p>
          <a:p>
            <a:pPr marR="513080"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en-US" sz="900" dirty="0" smtClean="0">
                <a:latin typeface="Trebuchet MS" panose="020B0603020202020204" pitchFamily="34" charset="0"/>
              </a:rPr>
              <a:t>Region</a:t>
            </a:r>
            <a:r>
              <a:rPr lang="pl-PL" sz="900" dirty="0" smtClean="0">
                <a:latin typeface="Trebuchet MS" panose="020B0603020202020204" pitchFamily="34" charset="0"/>
              </a:rPr>
              <a:t> </a:t>
            </a:r>
            <a:r>
              <a:rPr lang="en-US" sz="900" dirty="0" smtClean="0">
                <a:latin typeface="Trebuchet MS" panose="020B0603020202020204" pitchFamily="34" charset="0"/>
              </a:rPr>
              <a:t>Emilia-Romagna</a:t>
            </a:r>
            <a:endParaRPr lang="hu-HU" sz="900" dirty="0">
              <a:latin typeface="Trebuchet MS" panose="020B0603020202020204" pitchFamily="34" charset="0"/>
            </a:endParaRPr>
          </a:p>
          <a:p>
            <a:pPr marR="513080"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en-US" sz="900" dirty="0">
                <a:latin typeface="Trebuchet MS" panose="020B0603020202020204" pitchFamily="34" charset="0"/>
              </a:rPr>
              <a:t>Fondazione Bruno Kessler</a:t>
            </a:r>
            <a:endParaRPr lang="hu-HU" sz="9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200" spc="-15" dirty="0" smtClean="0">
                <a:solidFill>
                  <a:srgbClr val="7192A9"/>
                </a:solidFill>
                <a:latin typeface="Trebuchet MS"/>
                <a:cs typeface="Trebuchet MS"/>
              </a:rPr>
              <a:t>Polska</a:t>
            </a:r>
            <a:endParaRPr sz="1200" dirty="0">
              <a:latin typeface="Trebuchet MS"/>
              <a:cs typeface="Trebuchet MS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7005" algn="l"/>
              </a:tabLst>
            </a:pPr>
            <a:r>
              <a:rPr lang="en-US" sz="900" spc="-25" dirty="0" smtClean="0">
                <a:solidFill>
                  <a:srgbClr val="231F20"/>
                </a:solidFill>
                <a:latin typeface="Trebuchet MS"/>
              </a:rPr>
              <a:t>Europ</a:t>
            </a:r>
            <a:r>
              <a:rPr lang="pl-PL" sz="900" spc="-25" dirty="0" smtClean="0">
                <a:solidFill>
                  <a:srgbClr val="231F20"/>
                </a:solidFill>
                <a:latin typeface="Trebuchet MS"/>
              </a:rPr>
              <a:t>ejskie Ugrupowanie Współpracy Terytorialnej </a:t>
            </a:r>
            <a:r>
              <a:rPr lang="en-US" sz="900" spc="-25" dirty="0" smtClean="0">
                <a:solidFill>
                  <a:srgbClr val="231F20"/>
                </a:solidFill>
                <a:latin typeface="Trebuchet MS"/>
              </a:rPr>
              <a:t>NOVUM</a:t>
            </a:r>
            <a:endParaRPr lang="hu-HU" sz="900" spc="-25" dirty="0">
              <a:solidFill>
                <a:srgbClr val="231F20"/>
              </a:solidFill>
              <a:latin typeface="Trebuchet MS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7005" algn="l"/>
              </a:tabLst>
            </a:pPr>
            <a:r>
              <a:rPr lang="hu-HU" sz="900" spc="-25" dirty="0" smtClean="0">
                <a:solidFill>
                  <a:srgbClr val="231F20"/>
                </a:solidFill>
                <a:latin typeface="Trebuchet MS"/>
              </a:rPr>
              <a:t>Mazowiecka Agencja Energetyczna</a:t>
            </a:r>
            <a:endParaRPr lang="hu-HU" sz="900" spc="-25" dirty="0">
              <a:solidFill>
                <a:srgbClr val="231F20"/>
              </a:solidFill>
              <a:latin typeface="Trebuchet MS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7005" algn="l"/>
              </a:tabLst>
            </a:pPr>
            <a:r>
              <a:rPr lang="hu-HU" sz="900" spc="-25" dirty="0" smtClean="0">
                <a:solidFill>
                  <a:srgbClr val="231F20"/>
                </a:solidFill>
                <a:latin typeface="Trebuchet MS"/>
              </a:rPr>
              <a:t>Gmina Miasto Płońsk</a:t>
            </a:r>
            <a:endParaRPr sz="900" spc="-25" dirty="0">
              <a:solidFill>
                <a:srgbClr val="231F20"/>
              </a:solidFill>
              <a:latin typeface="Trebuchet MS"/>
            </a:endParaRPr>
          </a:p>
          <a:p>
            <a:pPr>
              <a:lnSpc>
                <a:spcPct val="150000"/>
              </a:lnSpc>
            </a:pPr>
            <a:r>
              <a:rPr lang="pl-PL" sz="1200" spc="-15" dirty="0" smtClean="0">
                <a:solidFill>
                  <a:srgbClr val="7192A9"/>
                </a:solidFill>
                <a:latin typeface="Trebuchet MS"/>
              </a:rPr>
              <a:t>Słowenia</a:t>
            </a:r>
            <a:endParaRPr lang="hu-HU" sz="1200" spc="-15" dirty="0">
              <a:solidFill>
                <a:srgbClr val="7192A9"/>
              </a:solidFill>
              <a:latin typeface="Trebuchet MS"/>
            </a:endParaRPr>
          </a:p>
          <a:p>
            <a:pPr lvl="0"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7005" algn="l"/>
              </a:tabLst>
            </a:pPr>
            <a:r>
              <a:rPr lang="en-US" sz="900" spc="-25" dirty="0">
                <a:solidFill>
                  <a:srgbClr val="231F20"/>
                </a:solidFill>
                <a:latin typeface="Trebuchet MS"/>
              </a:rPr>
              <a:t>E-Institute</a:t>
            </a:r>
            <a:endParaRPr lang="hu-HU" sz="900" spc="-25" dirty="0">
              <a:solidFill>
                <a:srgbClr val="231F20"/>
              </a:solidFill>
              <a:latin typeface="Trebuchet MS"/>
            </a:endParaRPr>
          </a:p>
          <a:p>
            <a:pPr indent="-151765">
              <a:lnSpc>
                <a:spcPct val="150000"/>
              </a:lnSpc>
              <a:buClr>
                <a:srgbClr val="7192A9"/>
              </a:buClr>
              <a:buFont typeface="Wingdings"/>
              <a:buChar char=""/>
              <a:tabLst>
                <a:tab pos="167005" algn="l"/>
              </a:tabLst>
            </a:pPr>
            <a:r>
              <a:rPr lang="hu-HU" sz="900" dirty="0" smtClean="0">
                <a:latin typeface="Trebuchet MS" panose="020B0603020202020204" pitchFamily="34" charset="0"/>
              </a:rPr>
              <a:t>Gmina</a:t>
            </a:r>
            <a:r>
              <a:rPr lang="en-US" sz="900" dirty="0" smtClean="0">
                <a:latin typeface="Trebuchet MS" panose="020B0603020202020204" pitchFamily="34" charset="0"/>
              </a:rPr>
              <a:t> </a:t>
            </a:r>
            <a:r>
              <a:rPr lang="en-US" sz="900" dirty="0">
                <a:latin typeface="Trebuchet MS" panose="020B0603020202020204" pitchFamily="34" charset="0"/>
              </a:rPr>
              <a:t>Velenje</a:t>
            </a:r>
            <a:endParaRPr lang="hu-HU" sz="900" dirty="0">
              <a:latin typeface="Trebuchet MS" panose="020B0603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9707" y="3054861"/>
            <a:ext cx="1969770" cy="1969770"/>
          </a:xfrm>
          <a:custGeom>
            <a:avLst/>
            <a:gdLst/>
            <a:ahLst/>
            <a:cxnLst/>
            <a:rect l="l" t="t" r="r" b="b"/>
            <a:pathLst>
              <a:path w="1969770" h="1969770">
                <a:moveTo>
                  <a:pt x="984756" y="0"/>
                </a:moveTo>
                <a:lnTo>
                  <a:pt x="937043" y="1135"/>
                </a:lnTo>
                <a:lnTo>
                  <a:pt x="889916" y="4507"/>
                </a:lnTo>
                <a:lnTo>
                  <a:pt x="843426" y="10065"/>
                </a:lnTo>
                <a:lnTo>
                  <a:pt x="797626" y="17756"/>
                </a:lnTo>
                <a:lnTo>
                  <a:pt x="752567" y="27529"/>
                </a:lnTo>
                <a:lnTo>
                  <a:pt x="708300" y="39332"/>
                </a:lnTo>
                <a:lnTo>
                  <a:pt x="664878" y="53114"/>
                </a:lnTo>
                <a:lnTo>
                  <a:pt x="622351" y="68823"/>
                </a:lnTo>
                <a:lnTo>
                  <a:pt x="580771" y="86408"/>
                </a:lnTo>
                <a:lnTo>
                  <a:pt x="540190" y="105818"/>
                </a:lnTo>
                <a:lnTo>
                  <a:pt x="500660" y="126999"/>
                </a:lnTo>
                <a:lnTo>
                  <a:pt x="462231" y="149902"/>
                </a:lnTo>
                <a:lnTo>
                  <a:pt x="424956" y="174473"/>
                </a:lnTo>
                <a:lnTo>
                  <a:pt x="388886" y="200663"/>
                </a:lnTo>
                <a:lnTo>
                  <a:pt x="354073" y="228419"/>
                </a:lnTo>
                <a:lnTo>
                  <a:pt x="320569" y="257689"/>
                </a:lnTo>
                <a:lnTo>
                  <a:pt x="288424" y="288422"/>
                </a:lnTo>
                <a:lnTo>
                  <a:pt x="257690" y="320567"/>
                </a:lnTo>
                <a:lnTo>
                  <a:pt x="228420" y="354071"/>
                </a:lnTo>
                <a:lnTo>
                  <a:pt x="200664" y="388884"/>
                </a:lnTo>
                <a:lnTo>
                  <a:pt x="174474" y="424954"/>
                </a:lnTo>
                <a:lnTo>
                  <a:pt x="149902" y="462228"/>
                </a:lnTo>
                <a:lnTo>
                  <a:pt x="126999" y="500656"/>
                </a:lnTo>
                <a:lnTo>
                  <a:pt x="105818" y="540186"/>
                </a:lnTo>
                <a:lnTo>
                  <a:pt x="86409" y="580766"/>
                </a:lnTo>
                <a:lnTo>
                  <a:pt x="68824" y="622346"/>
                </a:lnTo>
                <a:lnTo>
                  <a:pt x="53114" y="664872"/>
                </a:lnTo>
                <a:lnTo>
                  <a:pt x="39332" y="708294"/>
                </a:lnTo>
                <a:lnTo>
                  <a:pt x="27529" y="752560"/>
                </a:lnTo>
                <a:lnTo>
                  <a:pt x="17756" y="797618"/>
                </a:lnTo>
                <a:lnTo>
                  <a:pt x="10065" y="843417"/>
                </a:lnTo>
                <a:lnTo>
                  <a:pt x="4507" y="889906"/>
                </a:lnTo>
                <a:lnTo>
                  <a:pt x="1135" y="937032"/>
                </a:lnTo>
                <a:lnTo>
                  <a:pt x="0" y="984744"/>
                </a:lnTo>
                <a:lnTo>
                  <a:pt x="1135" y="1032458"/>
                </a:lnTo>
                <a:lnTo>
                  <a:pt x="4507" y="1079585"/>
                </a:lnTo>
                <a:lnTo>
                  <a:pt x="10065" y="1126075"/>
                </a:lnTo>
                <a:lnTo>
                  <a:pt x="17756" y="1171876"/>
                </a:lnTo>
                <a:lnTo>
                  <a:pt x="27529" y="1216937"/>
                </a:lnTo>
                <a:lnTo>
                  <a:pt x="39332" y="1261205"/>
                </a:lnTo>
                <a:lnTo>
                  <a:pt x="53114" y="1304629"/>
                </a:lnTo>
                <a:lnTo>
                  <a:pt x="68824" y="1347158"/>
                </a:lnTo>
                <a:lnTo>
                  <a:pt x="86409" y="1388739"/>
                </a:lnTo>
                <a:lnTo>
                  <a:pt x="105818" y="1429322"/>
                </a:lnTo>
                <a:lnTo>
                  <a:pt x="126999" y="1468855"/>
                </a:lnTo>
                <a:lnTo>
                  <a:pt x="149902" y="1507286"/>
                </a:lnTo>
                <a:lnTo>
                  <a:pt x="174474" y="1544563"/>
                </a:lnTo>
                <a:lnTo>
                  <a:pt x="200664" y="1580636"/>
                </a:lnTo>
                <a:lnTo>
                  <a:pt x="228420" y="1615451"/>
                </a:lnTo>
                <a:lnTo>
                  <a:pt x="257690" y="1648959"/>
                </a:lnTo>
                <a:lnTo>
                  <a:pt x="288424" y="1681106"/>
                </a:lnTo>
                <a:lnTo>
                  <a:pt x="320569" y="1711843"/>
                </a:lnTo>
                <a:lnTo>
                  <a:pt x="354073" y="1741116"/>
                </a:lnTo>
                <a:lnTo>
                  <a:pt x="388886" y="1768874"/>
                </a:lnTo>
                <a:lnTo>
                  <a:pt x="424956" y="1795066"/>
                </a:lnTo>
                <a:lnTo>
                  <a:pt x="462231" y="1819641"/>
                </a:lnTo>
                <a:lnTo>
                  <a:pt x="500660" y="1842546"/>
                </a:lnTo>
                <a:lnTo>
                  <a:pt x="540190" y="1863730"/>
                </a:lnTo>
                <a:lnTo>
                  <a:pt x="580771" y="1883141"/>
                </a:lnTo>
                <a:lnTo>
                  <a:pt x="622351" y="1900728"/>
                </a:lnTo>
                <a:lnTo>
                  <a:pt x="664878" y="1916439"/>
                </a:lnTo>
                <a:lnTo>
                  <a:pt x="708300" y="1930223"/>
                </a:lnTo>
                <a:lnTo>
                  <a:pt x="752567" y="1942028"/>
                </a:lnTo>
                <a:lnTo>
                  <a:pt x="797626" y="1951802"/>
                </a:lnTo>
                <a:lnTo>
                  <a:pt x="843426" y="1959494"/>
                </a:lnTo>
                <a:lnTo>
                  <a:pt x="889916" y="1965052"/>
                </a:lnTo>
                <a:lnTo>
                  <a:pt x="937043" y="1968425"/>
                </a:lnTo>
                <a:lnTo>
                  <a:pt x="984756" y="1969560"/>
                </a:lnTo>
                <a:lnTo>
                  <a:pt x="1032468" y="1968425"/>
                </a:lnTo>
                <a:lnTo>
                  <a:pt x="1079595" y="1965052"/>
                </a:lnTo>
                <a:lnTo>
                  <a:pt x="1126083" y="1959494"/>
                </a:lnTo>
                <a:lnTo>
                  <a:pt x="1171882" y="1951802"/>
                </a:lnTo>
                <a:lnTo>
                  <a:pt x="1216941" y="1942028"/>
                </a:lnTo>
                <a:lnTo>
                  <a:pt x="1261207" y="1930223"/>
                </a:lnTo>
                <a:lnTo>
                  <a:pt x="1304628" y="1916439"/>
                </a:lnTo>
                <a:lnTo>
                  <a:pt x="1347155" y="1900728"/>
                </a:lnTo>
                <a:lnTo>
                  <a:pt x="1388734" y="1883141"/>
                </a:lnTo>
                <a:lnTo>
                  <a:pt x="1429314" y="1863730"/>
                </a:lnTo>
                <a:lnTo>
                  <a:pt x="1468844" y="1842546"/>
                </a:lnTo>
                <a:lnTo>
                  <a:pt x="1507272" y="1819641"/>
                </a:lnTo>
                <a:lnTo>
                  <a:pt x="1544547" y="1795066"/>
                </a:lnTo>
                <a:lnTo>
                  <a:pt x="1580616" y="1768874"/>
                </a:lnTo>
                <a:lnTo>
                  <a:pt x="1615429" y="1741116"/>
                </a:lnTo>
                <a:lnTo>
                  <a:pt x="1648933" y="1711843"/>
                </a:lnTo>
                <a:lnTo>
                  <a:pt x="1681078" y="1681106"/>
                </a:lnTo>
                <a:lnTo>
                  <a:pt x="1711811" y="1648959"/>
                </a:lnTo>
                <a:lnTo>
                  <a:pt x="1741082" y="1615451"/>
                </a:lnTo>
                <a:lnTo>
                  <a:pt x="1768837" y="1580636"/>
                </a:lnTo>
                <a:lnTo>
                  <a:pt x="1795027" y="1544563"/>
                </a:lnTo>
                <a:lnTo>
                  <a:pt x="1819599" y="1507286"/>
                </a:lnTo>
                <a:lnTo>
                  <a:pt x="1842501" y="1468855"/>
                </a:lnTo>
                <a:lnTo>
                  <a:pt x="1863683" y="1429322"/>
                </a:lnTo>
                <a:lnTo>
                  <a:pt x="1883092" y="1388739"/>
                </a:lnTo>
                <a:lnTo>
                  <a:pt x="1900677" y="1347158"/>
                </a:lnTo>
                <a:lnTo>
                  <a:pt x="1916386" y="1304629"/>
                </a:lnTo>
                <a:lnTo>
                  <a:pt x="1930168" y="1261205"/>
                </a:lnTo>
                <a:lnTo>
                  <a:pt x="1941972" y="1216937"/>
                </a:lnTo>
                <a:lnTo>
                  <a:pt x="1951745" y="1171876"/>
                </a:lnTo>
                <a:lnTo>
                  <a:pt x="1959435" y="1126075"/>
                </a:lnTo>
                <a:lnTo>
                  <a:pt x="1964993" y="1079585"/>
                </a:lnTo>
                <a:lnTo>
                  <a:pt x="1968365" y="1032458"/>
                </a:lnTo>
                <a:lnTo>
                  <a:pt x="1969501" y="984744"/>
                </a:lnTo>
                <a:lnTo>
                  <a:pt x="1968365" y="937032"/>
                </a:lnTo>
                <a:lnTo>
                  <a:pt x="1964993" y="889906"/>
                </a:lnTo>
                <a:lnTo>
                  <a:pt x="1959435" y="843417"/>
                </a:lnTo>
                <a:lnTo>
                  <a:pt x="1951745" y="797618"/>
                </a:lnTo>
                <a:lnTo>
                  <a:pt x="1941972" y="752560"/>
                </a:lnTo>
                <a:lnTo>
                  <a:pt x="1930168" y="708294"/>
                </a:lnTo>
                <a:lnTo>
                  <a:pt x="1916386" y="664872"/>
                </a:lnTo>
                <a:lnTo>
                  <a:pt x="1900677" y="622346"/>
                </a:lnTo>
                <a:lnTo>
                  <a:pt x="1883092" y="580766"/>
                </a:lnTo>
                <a:lnTo>
                  <a:pt x="1863683" y="540186"/>
                </a:lnTo>
                <a:lnTo>
                  <a:pt x="1842501" y="500656"/>
                </a:lnTo>
                <a:lnTo>
                  <a:pt x="1819599" y="462228"/>
                </a:lnTo>
                <a:lnTo>
                  <a:pt x="1795027" y="424954"/>
                </a:lnTo>
                <a:lnTo>
                  <a:pt x="1768837" y="388884"/>
                </a:lnTo>
                <a:lnTo>
                  <a:pt x="1741082" y="354071"/>
                </a:lnTo>
                <a:lnTo>
                  <a:pt x="1711811" y="320567"/>
                </a:lnTo>
                <a:lnTo>
                  <a:pt x="1681078" y="288422"/>
                </a:lnTo>
                <a:lnTo>
                  <a:pt x="1648933" y="257689"/>
                </a:lnTo>
                <a:lnTo>
                  <a:pt x="1615429" y="228419"/>
                </a:lnTo>
                <a:lnTo>
                  <a:pt x="1580616" y="200663"/>
                </a:lnTo>
                <a:lnTo>
                  <a:pt x="1544547" y="174473"/>
                </a:lnTo>
                <a:lnTo>
                  <a:pt x="1507272" y="149902"/>
                </a:lnTo>
                <a:lnTo>
                  <a:pt x="1468844" y="126999"/>
                </a:lnTo>
                <a:lnTo>
                  <a:pt x="1429314" y="105818"/>
                </a:lnTo>
                <a:lnTo>
                  <a:pt x="1388734" y="86408"/>
                </a:lnTo>
                <a:lnTo>
                  <a:pt x="1347155" y="68823"/>
                </a:lnTo>
                <a:lnTo>
                  <a:pt x="1304628" y="53114"/>
                </a:lnTo>
                <a:lnTo>
                  <a:pt x="1261207" y="39332"/>
                </a:lnTo>
                <a:lnTo>
                  <a:pt x="1216941" y="27529"/>
                </a:lnTo>
                <a:lnTo>
                  <a:pt x="1171882" y="17756"/>
                </a:lnTo>
                <a:lnTo>
                  <a:pt x="1126083" y="10065"/>
                </a:lnTo>
                <a:lnTo>
                  <a:pt x="1079595" y="4507"/>
                </a:lnTo>
                <a:lnTo>
                  <a:pt x="1032468" y="1135"/>
                </a:lnTo>
                <a:lnTo>
                  <a:pt x="984756" y="0"/>
                </a:lnTo>
                <a:close/>
              </a:path>
            </a:pathLst>
          </a:custGeom>
          <a:solidFill>
            <a:srgbClr val="1B9F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19707" y="3054861"/>
            <a:ext cx="1969770" cy="1969770"/>
          </a:xfrm>
          <a:custGeom>
            <a:avLst/>
            <a:gdLst/>
            <a:ahLst/>
            <a:cxnLst/>
            <a:rect l="l" t="t" r="r" b="b"/>
            <a:pathLst>
              <a:path w="1969770" h="1969770">
                <a:moveTo>
                  <a:pt x="1969501" y="984744"/>
                </a:moveTo>
                <a:lnTo>
                  <a:pt x="1968365" y="1032458"/>
                </a:lnTo>
                <a:lnTo>
                  <a:pt x="1964993" y="1079585"/>
                </a:lnTo>
                <a:lnTo>
                  <a:pt x="1959435" y="1126075"/>
                </a:lnTo>
                <a:lnTo>
                  <a:pt x="1951744" y="1171876"/>
                </a:lnTo>
                <a:lnTo>
                  <a:pt x="1941972" y="1216937"/>
                </a:lnTo>
                <a:lnTo>
                  <a:pt x="1930168" y="1261205"/>
                </a:lnTo>
                <a:lnTo>
                  <a:pt x="1916386" y="1304629"/>
                </a:lnTo>
                <a:lnTo>
                  <a:pt x="1900677" y="1347158"/>
                </a:lnTo>
                <a:lnTo>
                  <a:pt x="1883092" y="1388739"/>
                </a:lnTo>
                <a:lnTo>
                  <a:pt x="1863683" y="1429322"/>
                </a:lnTo>
                <a:lnTo>
                  <a:pt x="1842501" y="1468855"/>
                </a:lnTo>
                <a:lnTo>
                  <a:pt x="1819599" y="1507286"/>
                </a:lnTo>
                <a:lnTo>
                  <a:pt x="1795027" y="1544563"/>
                </a:lnTo>
                <a:lnTo>
                  <a:pt x="1768837" y="1580636"/>
                </a:lnTo>
                <a:lnTo>
                  <a:pt x="1741082" y="1615451"/>
                </a:lnTo>
                <a:lnTo>
                  <a:pt x="1711811" y="1648959"/>
                </a:lnTo>
                <a:lnTo>
                  <a:pt x="1681078" y="1681106"/>
                </a:lnTo>
                <a:lnTo>
                  <a:pt x="1648933" y="1711843"/>
                </a:lnTo>
                <a:lnTo>
                  <a:pt x="1615429" y="1741116"/>
                </a:lnTo>
                <a:lnTo>
                  <a:pt x="1580616" y="1768874"/>
                </a:lnTo>
                <a:lnTo>
                  <a:pt x="1544547" y="1795066"/>
                </a:lnTo>
                <a:lnTo>
                  <a:pt x="1507272" y="1819641"/>
                </a:lnTo>
                <a:lnTo>
                  <a:pt x="1468844" y="1842546"/>
                </a:lnTo>
                <a:lnTo>
                  <a:pt x="1429314" y="1863729"/>
                </a:lnTo>
                <a:lnTo>
                  <a:pt x="1388734" y="1883141"/>
                </a:lnTo>
                <a:lnTo>
                  <a:pt x="1347155" y="1900728"/>
                </a:lnTo>
                <a:lnTo>
                  <a:pt x="1304628" y="1916439"/>
                </a:lnTo>
                <a:lnTo>
                  <a:pt x="1261206" y="1930223"/>
                </a:lnTo>
                <a:lnTo>
                  <a:pt x="1216941" y="1942028"/>
                </a:lnTo>
                <a:lnTo>
                  <a:pt x="1171882" y="1951802"/>
                </a:lnTo>
                <a:lnTo>
                  <a:pt x="1126083" y="1959494"/>
                </a:lnTo>
                <a:lnTo>
                  <a:pt x="1079595" y="1965052"/>
                </a:lnTo>
                <a:lnTo>
                  <a:pt x="1032468" y="1968425"/>
                </a:lnTo>
                <a:lnTo>
                  <a:pt x="984756" y="1969560"/>
                </a:lnTo>
                <a:lnTo>
                  <a:pt x="937043" y="1968425"/>
                </a:lnTo>
                <a:lnTo>
                  <a:pt x="889916" y="1965052"/>
                </a:lnTo>
                <a:lnTo>
                  <a:pt x="843426" y="1959494"/>
                </a:lnTo>
                <a:lnTo>
                  <a:pt x="797626" y="1951802"/>
                </a:lnTo>
                <a:lnTo>
                  <a:pt x="752567" y="1942028"/>
                </a:lnTo>
                <a:lnTo>
                  <a:pt x="708300" y="1930223"/>
                </a:lnTo>
                <a:lnTo>
                  <a:pt x="664878" y="1916439"/>
                </a:lnTo>
                <a:lnTo>
                  <a:pt x="622351" y="1900728"/>
                </a:lnTo>
                <a:lnTo>
                  <a:pt x="580771" y="1883141"/>
                </a:lnTo>
                <a:lnTo>
                  <a:pt x="540190" y="1863729"/>
                </a:lnTo>
                <a:lnTo>
                  <a:pt x="500660" y="1842546"/>
                </a:lnTo>
                <a:lnTo>
                  <a:pt x="462231" y="1819641"/>
                </a:lnTo>
                <a:lnTo>
                  <a:pt x="424956" y="1795066"/>
                </a:lnTo>
                <a:lnTo>
                  <a:pt x="388886" y="1768874"/>
                </a:lnTo>
                <a:lnTo>
                  <a:pt x="354073" y="1741116"/>
                </a:lnTo>
                <a:lnTo>
                  <a:pt x="320569" y="1711843"/>
                </a:lnTo>
                <a:lnTo>
                  <a:pt x="288424" y="1681106"/>
                </a:lnTo>
                <a:lnTo>
                  <a:pt x="257690" y="1648959"/>
                </a:lnTo>
                <a:lnTo>
                  <a:pt x="228420" y="1615451"/>
                </a:lnTo>
                <a:lnTo>
                  <a:pt x="200664" y="1580636"/>
                </a:lnTo>
                <a:lnTo>
                  <a:pt x="174474" y="1544563"/>
                </a:lnTo>
                <a:lnTo>
                  <a:pt x="149902" y="1507286"/>
                </a:lnTo>
                <a:lnTo>
                  <a:pt x="126999" y="1468855"/>
                </a:lnTo>
                <a:lnTo>
                  <a:pt x="105818" y="1429322"/>
                </a:lnTo>
                <a:lnTo>
                  <a:pt x="86409" y="1388739"/>
                </a:lnTo>
                <a:lnTo>
                  <a:pt x="68824" y="1347158"/>
                </a:lnTo>
                <a:lnTo>
                  <a:pt x="53114" y="1304629"/>
                </a:lnTo>
                <a:lnTo>
                  <a:pt x="39332" y="1261205"/>
                </a:lnTo>
                <a:lnTo>
                  <a:pt x="27529" y="1216937"/>
                </a:lnTo>
                <a:lnTo>
                  <a:pt x="17756" y="1171876"/>
                </a:lnTo>
                <a:lnTo>
                  <a:pt x="10065" y="1126075"/>
                </a:lnTo>
                <a:lnTo>
                  <a:pt x="4507" y="1079585"/>
                </a:lnTo>
                <a:lnTo>
                  <a:pt x="1135" y="1032458"/>
                </a:lnTo>
                <a:lnTo>
                  <a:pt x="0" y="984744"/>
                </a:lnTo>
                <a:lnTo>
                  <a:pt x="1135" y="937032"/>
                </a:lnTo>
                <a:lnTo>
                  <a:pt x="4507" y="889906"/>
                </a:lnTo>
                <a:lnTo>
                  <a:pt x="10065" y="843417"/>
                </a:lnTo>
                <a:lnTo>
                  <a:pt x="17756" y="797618"/>
                </a:lnTo>
                <a:lnTo>
                  <a:pt x="27529" y="752560"/>
                </a:lnTo>
                <a:lnTo>
                  <a:pt x="39332" y="708294"/>
                </a:lnTo>
                <a:lnTo>
                  <a:pt x="53114" y="664872"/>
                </a:lnTo>
                <a:lnTo>
                  <a:pt x="68824" y="622345"/>
                </a:lnTo>
                <a:lnTo>
                  <a:pt x="86409" y="580766"/>
                </a:lnTo>
                <a:lnTo>
                  <a:pt x="105818" y="540186"/>
                </a:lnTo>
                <a:lnTo>
                  <a:pt x="126999" y="500656"/>
                </a:lnTo>
                <a:lnTo>
                  <a:pt x="149902" y="462228"/>
                </a:lnTo>
                <a:lnTo>
                  <a:pt x="174474" y="424953"/>
                </a:lnTo>
                <a:lnTo>
                  <a:pt x="200664" y="388884"/>
                </a:lnTo>
                <a:lnTo>
                  <a:pt x="228420" y="354071"/>
                </a:lnTo>
                <a:lnTo>
                  <a:pt x="257690" y="320567"/>
                </a:lnTo>
                <a:lnTo>
                  <a:pt x="288424" y="288422"/>
                </a:lnTo>
                <a:lnTo>
                  <a:pt x="320569" y="257689"/>
                </a:lnTo>
                <a:lnTo>
                  <a:pt x="354073" y="228419"/>
                </a:lnTo>
                <a:lnTo>
                  <a:pt x="388886" y="200663"/>
                </a:lnTo>
                <a:lnTo>
                  <a:pt x="424956" y="174473"/>
                </a:lnTo>
                <a:lnTo>
                  <a:pt x="462231" y="149902"/>
                </a:lnTo>
                <a:lnTo>
                  <a:pt x="500660" y="126999"/>
                </a:lnTo>
                <a:lnTo>
                  <a:pt x="540190" y="105818"/>
                </a:lnTo>
                <a:lnTo>
                  <a:pt x="580771" y="86408"/>
                </a:lnTo>
                <a:lnTo>
                  <a:pt x="622351" y="68823"/>
                </a:lnTo>
                <a:lnTo>
                  <a:pt x="664878" y="53114"/>
                </a:lnTo>
                <a:lnTo>
                  <a:pt x="708300" y="39332"/>
                </a:lnTo>
                <a:lnTo>
                  <a:pt x="752567" y="27529"/>
                </a:lnTo>
                <a:lnTo>
                  <a:pt x="797626" y="17756"/>
                </a:lnTo>
                <a:lnTo>
                  <a:pt x="843426" y="10065"/>
                </a:lnTo>
                <a:lnTo>
                  <a:pt x="889916" y="4507"/>
                </a:lnTo>
                <a:lnTo>
                  <a:pt x="937043" y="1135"/>
                </a:lnTo>
                <a:lnTo>
                  <a:pt x="984756" y="0"/>
                </a:lnTo>
                <a:lnTo>
                  <a:pt x="1032468" y="1135"/>
                </a:lnTo>
                <a:lnTo>
                  <a:pt x="1079595" y="4507"/>
                </a:lnTo>
                <a:lnTo>
                  <a:pt x="1126083" y="10065"/>
                </a:lnTo>
                <a:lnTo>
                  <a:pt x="1171882" y="17756"/>
                </a:lnTo>
                <a:lnTo>
                  <a:pt x="1216941" y="27529"/>
                </a:lnTo>
                <a:lnTo>
                  <a:pt x="1261206" y="39332"/>
                </a:lnTo>
                <a:lnTo>
                  <a:pt x="1304628" y="53114"/>
                </a:lnTo>
                <a:lnTo>
                  <a:pt x="1347155" y="68823"/>
                </a:lnTo>
                <a:lnTo>
                  <a:pt x="1388734" y="86408"/>
                </a:lnTo>
                <a:lnTo>
                  <a:pt x="1429314" y="105818"/>
                </a:lnTo>
                <a:lnTo>
                  <a:pt x="1468844" y="126999"/>
                </a:lnTo>
                <a:lnTo>
                  <a:pt x="1507272" y="149902"/>
                </a:lnTo>
                <a:lnTo>
                  <a:pt x="1544547" y="174473"/>
                </a:lnTo>
                <a:lnTo>
                  <a:pt x="1580616" y="200663"/>
                </a:lnTo>
                <a:lnTo>
                  <a:pt x="1615429" y="228419"/>
                </a:lnTo>
                <a:lnTo>
                  <a:pt x="1648933" y="257689"/>
                </a:lnTo>
                <a:lnTo>
                  <a:pt x="1681078" y="288422"/>
                </a:lnTo>
                <a:lnTo>
                  <a:pt x="1711811" y="320567"/>
                </a:lnTo>
                <a:lnTo>
                  <a:pt x="1741082" y="354071"/>
                </a:lnTo>
                <a:lnTo>
                  <a:pt x="1768837" y="388884"/>
                </a:lnTo>
                <a:lnTo>
                  <a:pt x="1795027" y="424953"/>
                </a:lnTo>
                <a:lnTo>
                  <a:pt x="1819599" y="462228"/>
                </a:lnTo>
                <a:lnTo>
                  <a:pt x="1842501" y="500656"/>
                </a:lnTo>
                <a:lnTo>
                  <a:pt x="1863683" y="540186"/>
                </a:lnTo>
                <a:lnTo>
                  <a:pt x="1883092" y="580766"/>
                </a:lnTo>
                <a:lnTo>
                  <a:pt x="1900677" y="622345"/>
                </a:lnTo>
                <a:lnTo>
                  <a:pt x="1916386" y="664872"/>
                </a:lnTo>
                <a:lnTo>
                  <a:pt x="1930168" y="708294"/>
                </a:lnTo>
                <a:lnTo>
                  <a:pt x="1941972" y="752560"/>
                </a:lnTo>
                <a:lnTo>
                  <a:pt x="1951744" y="797618"/>
                </a:lnTo>
                <a:lnTo>
                  <a:pt x="1959435" y="843417"/>
                </a:lnTo>
                <a:lnTo>
                  <a:pt x="1964993" y="889906"/>
                </a:lnTo>
                <a:lnTo>
                  <a:pt x="1968365" y="937032"/>
                </a:lnTo>
                <a:lnTo>
                  <a:pt x="1969501" y="984744"/>
                </a:lnTo>
                <a:close/>
              </a:path>
            </a:pathLst>
          </a:custGeom>
          <a:ln w="357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135613" y="3411978"/>
            <a:ext cx="1079500" cy="1238885"/>
          </a:xfrm>
          <a:custGeom>
            <a:avLst/>
            <a:gdLst/>
            <a:ahLst/>
            <a:cxnLst/>
            <a:rect l="l" t="t" r="r" b="b"/>
            <a:pathLst>
              <a:path w="1079500" h="1238885">
                <a:moveTo>
                  <a:pt x="775037" y="933322"/>
                </a:moveTo>
                <a:lnTo>
                  <a:pt x="611379" y="933322"/>
                </a:lnTo>
                <a:lnTo>
                  <a:pt x="611296" y="979573"/>
                </a:lnTo>
                <a:lnTo>
                  <a:pt x="610713" y="1028338"/>
                </a:lnTo>
                <a:lnTo>
                  <a:pt x="609130" y="1079109"/>
                </a:lnTo>
                <a:lnTo>
                  <a:pt x="606046" y="1131379"/>
                </a:lnTo>
                <a:lnTo>
                  <a:pt x="600963" y="1184641"/>
                </a:lnTo>
                <a:lnTo>
                  <a:pt x="593380" y="1238386"/>
                </a:lnTo>
                <a:lnTo>
                  <a:pt x="773215" y="1238386"/>
                </a:lnTo>
                <a:lnTo>
                  <a:pt x="774464" y="1192012"/>
                </a:lnTo>
                <a:lnTo>
                  <a:pt x="777212" y="1142666"/>
                </a:lnTo>
                <a:lnTo>
                  <a:pt x="779960" y="1090342"/>
                </a:lnTo>
                <a:lnTo>
                  <a:pt x="781209" y="1035034"/>
                </a:lnTo>
                <a:lnTo>
                  <a:pt x="779460" y="976736"/>
                </a:lnTo>
                <a:lnTo>
                  <a:pt x="775037" y="933322"/>
                </a:lnTo>
                <a:close/>
              </a:path>
              <a:path w="1079500" h="1238885">
                <a:moveTo>
                  <a:pt x="629366" y="0"/>
                </a:moveTo>
                <a:lnTo>
                  <a:pt x="577422" y="2158"/>
                </a:lnTo>
                <a:lnTo>
                  <a:pt x="528944" y="8630"/>
                </a:lnTo>
                <a:lnTo>
                  <a:pt x="483064" y="19407"/>
                </a:lnTo>
                <a:lnTo>
                  <a:pt x="438912" y="34484"/>
                </a:lnTo>
                <a:lnTo>
                  <a:pt x="395619" y="53853"/>
                </a:lnTo>
                <a:lnTo>
                  <a:pt x="358235" y="84159"/>
                </a:lnTo>
                <a:lnTo>
                  <a:pt x="325917" y="121181"/>
                </a:lnTo>
                <a:lnTo>
                  <a:pt x="296979" y="164915"/>
                </a:lnTo>
                <a:lnTo>
                  <a:pt x="269733" y="215355"/>
                </a:lnTo>
                <a:lnTo>
                  <a:pt x="216357" y="229398"/>
                </a:lnTo>
                <a:lnTo>
                  <a:pt x="166357" y="246798"/>
                </a:lnTo>
                <a:lnTo>
                  <a:pt x="123095" y="270937"/>
                </a:lnTo>
                <a:lnTo>
                  <a:pt x="89935" y="305195"/>
                </a:lnTo>
                <a:lnTo>
                  <a:pt x="59860" y="339658"/>
                </a:lnTo>
                <a:lnTo>
                  <a:pt x="34966" y="378421"/>
                </a:lnTo>
                <a:lnTo>
                  <a:pt x="16116" y="421483"/>
                </a:lnTo>
                <a:lnTo>
                  <a:pt x="4172" y="468840"/>
                </a:lnTo>
                <a:lnTo>
                  <a:pt x="0" y="520491"/>
                </a:lnTo>
                <a:lnTo>
                  <a:pt x="6464" y="574073"/>
                </a:lnTo>
                <a:lnTo>
                  <a:pt x="24732" y="625953"/>
                </a:lnTo>
                <a:lnTo>
                  <a:pt x="53117" y="674474"/>
                </a:lnTo>
                <a:lnTo>
                  <a:pt x="89935" y="717978"/>
                </a:lnTo>
                <a:lnTo>
                  <a:pt x="120282" y="754972"/>
                </a:lnTo>
                <a:lnTo>
                  <a:pt x="157361" y="785257"/>
                </a:lnTo>
                <a:lnTo>
                  <a:pt x="201191" y="808796"/>
                </a:lnTo>
                <a:lnTo>
                  <a:pt x="251794" y="825555"/>
                </a:lnTo>
                <a:lnTo>
                  <a:pt x="265541" y="852508"/>
                </a:lnTo>
                <a:lnTo>
                  <a:pt x="299816" y="906409"/>
                </a:lnTo>
                <a:lnTo>
                  <a:pt x="353741" y="946489"/>
                </a:lnTo>
                <a:lnTo>
                  <a:pt x="427345" y="966106"/>
                </a:lnTo>
                <a:lnTo>
                  <a:pt x="467543" y="969189"/>
                </a:lnTo>
                <a:lnTo>
                  <a:pt x="497326" y="968908"/>
                </a:lnTo>
                <a:lnTo>
                  <a:pt x="530462" y="966946"/>
                </a:lnTo>
                <a:lnTo>
                  <a:pt x="563597" y="961621"/>
                </a:lnTo>
                <a:lnTo>
                  <a:pt x="593380" y="951249"/>
                </a:lnTo>
                <a:lnTo>
                  <a:pt x="596193" y="940885"/>
                </a:lnTo>
                <a:lnTo>
                  <a:pt x="602380" y="935563"/>
                </a:lnTo>
                <a:lnTo>
                  <a:pt x="608567" y="933602"/>
                </a:lnTo>
                <a:lnTo>
                  <a:pt x="611379" y="933322"/>
                </a:lnTo>
                <a:lnTo>
                  <a:pt x="775037" y="933322"/>
                </a:lnTo>
                <a:lnTo>
                  <a:pt x="773215" y="915442"/>
                </a:lnTo>
                <a:lnTo>
                  <a:pt x="824999" y="911275"/>
                </a:lnTo>
                <a:lnTo>
                  <a:pt x="872469" y="899346"/>
                </a:lnTo>
                <a:lnTo>
                  <a:pt x="876774" y="897467"/>
                </a:lnTo>
                <a:lnTo>
                  <a:pt x="467543" y="897467"/>
                </a:lnTo>
                <a:lnTo>
                  <a:pt x="440837" y="894382"/>
                </a:lnTo>
                <a:lnTo>
                  <a:pt x="415835" y="886242"/>
                </a:lnTo>
                <a:lnTo>
                  <a:pt x="394211" y="874717"/>
                </a:lnTo>
                <a:lnTo>
                  <a:pt x="377643" y="861481"/>
                </a:lnTo>
                <a:lnTo>
                  <a:pt x="354027" y="844960"/>
                </a:lnTo>
                <a:lnTo>
                  <a:pt x="337170" y="823393"/>
                </a:lnTo>
                <a:lnTo>
                  <a:pt x="327062" y="798440"/>
                </a:lnTo>
                <a:lnTo>
                  <a:pt x="323694" y="771761"/>
                </a:lnTo>
                <a:lnTo>
                  <a:pt x="305683" y="753881"/>
                </a:lnTo>
                <a:lnTo>
                  <a:pt x="287744" y="735846"/>
                </a:lnTo>
                <a:lnTo>
                  <a:pt x="247542" y="729689"/>
                </a:lnTo>
                <a:lnTo>
                  <a:pt x="209038" y="713444"/>
                </a:lnTo>
                <a:lnTo>
                  <a:pt x="173922" y="690452"/>
                </a:lnTo>
                <a:lnTo>
                  <a:pt x="143884" y="664053"/>
                </a:lnTo>
                <a:lnTo>
                  <a:pt x="120278" y="634097"/>
                </a:lnTo>
                <a:lnTo>
                  <a:pt x="103419" y="599062"/>
                </a:lnTo>
                <a:lnTo>
                  <a:pt x="93305" y="560632"/>
                </a:lnTo>
                <a:lnTo>
                  <a:pt x="89935" y="520491"/>
                </a:lnTo>
                <a:lnTo>
                  <a:pt x="93306" y="480157"/>
                </a:lnTo>
                <a:lnTo>
                  <a:pt x="103419" y="439792"/>
                </a:lnTo>
                <a:lnTo>
                  <a:pt x="120278" y="399412"/>
                </a:lnTo>
                <a:lnTo>
                  <a:pt x="143884" y="359049"/>
                </a:lnTo>
                <a:lnTo>
                  <a:pt x="174202" y="335171"/>
                </a:lnTo>
                <a:lnTo>
                  <a:pt x="211280" y="316379"/>
                </a:lnTo>
                <a:lnTo>
                  <a:pt x="255110" y="300961"/>
                </a:lnTo>
                <a:lnTo>
                  <a:pt x="305683" y="287208"/>
                </a:lnTo>
                <a:lnTo>
                  <a:pt x="323694" y="287208"/>
                </a:lnTo>
                <a:lnTo>
                  <a:pt x="341646" y="269340"/>
                </a:lnTo>
                <a:lnTo>
                  <a:pt x="358510" y="229164"/>
                </a:lnTo>
                <a:lnTo>
                  <a:pt x="382118" y="190724"/>
                </a:lnTo>
                <a:lnTo>
                  <a:pt x="412464" y="155683"/>
                </a:lnTo>
                <a:lnTo>
                  <a:pt x="449544" y="125706"/>
                </a:lnTo>
                <a:lnTo>
                  <a:pt x="490295" y="102135"/>
                </a:lnTo>
                <a:lnTo>
                  <a:pt x="532710" y="85307"/>
                </a:lnTo>
                <a:lnTo>
                  <a:pt x="578498" y="75215"/>
                </a:lnTo>
                <a:lnTo>
                  <a:pt x="629366" y="71852"/>
                </a:lnTo>
                <a:lnTo>
                  <a:pt x="857176" y="71852"/>
                </a:lnTo>
                <a:lnTo>
                  <a:pt x="821156" y="47880"/>
                </a:lnTo>
                <a:lnTo>
                  <a:pt x="777701" y="26935"/>
                </a:lnTo>
                <a:lnTo>
                  <a:pt x="731249" y="11972"/>
                </a:lnTo>
                <a:lnTo>
                  <a:pt x="681803" y="2993"/>
                </a:lnTo>
                <a:lnTo>
                  <a:pt x="629366" y="0"/>
                </a:lnTo>
                <a:close/>
              </a:path>
              <a:path w="1079500" h="1238885">
                <a:moveTo>
                  <a:pt x="305683" y="520491"/>
                </a:moveTo>
                <a:lnTo>
                  <a:pt x="310790" y="567017"/>
                </a:lnTo>
                <a:lnTo>
                  <a:pt x="325220" y="610886"/>
                </a:lnTo>
                <a:lnTo>
                  <a:pt x="347643" y="652099"/>
                </a:lnTo>
                <a:lnTo>
                  <a:pt x="376725" y="690655"/>
                </a:lnTo>
                <a:lnTo>
                  <a:pt x="411136" y="726552"/>
                </a:lnTo>
                <a:lnTo>
                  <a:pt x="449543" y="759791"/>
                </a:lnTo>
                <a:lnTo>
                  <a:pt x="490613" y="790372"/>
                </a:lnTo>
                <a:lnTo>
                  <a:pt x="533015" y="818293"/>
                </a:lnTo>
                <a:lnTo>
                  <a:pt x="575417" y="843554"/>
                </a:lnTo>
                <a:lnTo>
                  <a:pt x="572320" y="854200"/>
                </a:lnTo>
                <a:lnTo>
                  <a:pt x="564159" y="861496"/>
                </a:lnTo>
                <a:lnTo>
                  <a:pt x="552627" y="868815"/>
                </a:lnTo>
                <a:lnTo>
                  <a:pt x="539419" y="879528"/>
                </a:lnTo>
                <a:lnTo>
                  <a:pt x="525691" y="882331"/>
                </a:lnTo>
                <a:lnTo>
                  <a:pt x="510258" y="888498"/>
                </a:lnTo>
                <a:lnTo>
                  <a:pt x="491436" y="894664"/>
                </a:lnTo>
                <a:lnTo>
                  <a:pt x="467543" y="897467"/>
                </a:lnTo>
                <a:lnTo>
                  <a:pt x="876774" y="897467"/>
                </a:lnTo>
                <a:lnTo>
                  <a:pt x="915623" y="880512"/>
                </a:lnTo>
                <a:lnTo>
                  <a:pt x="954460" y="855629"/>
                </a:lnTo>
                <a:lnTo>
                  <a:pt x="988976" y="825555"/>
                </a:lnTo>
                <a:lnTo>
                  <a:pt x="773215" y="825555"/>
                </a:lnTo>
                <a:lnTo>
                  <a:pt x="762809" y="809076"/>
                </a:lnTo>
                <a:lnTo>
                  <a:pt x="757466" y="787490"/>
                </a:lnTo>
                <a:lnTo>
                  <a:pt x="756226" y="771761"/>
                </a:lnTo>
                <a:lnTo>
                  <a:pt x="611379" y="771761"/>
                </a:lnTo>
                <a:lnTo>
                  <a:pt x="553255" y="738890"/>
                </a:lnTo>
                <a:lnTo>
                  <a:pt x="500397" y="707278"/>
                </a:lnTo>
                <a:lnTo>
                  <a:pt x="453018" y="676504"/>
                </a:lnTo>
                <a:lnTo>
                  <a:pt x="411329" y="646148"/>
                </a:lnTo>
                <a:lnTo>
                  <a:pt x="375540" y="615789"/>
                </a:lnTo>
                <a:lnTo>
                  <a:pt x="345862" y="585007"/>
                </a:lnTo>
                <a:lnTo>
                  <a:pt x="322506" y="553381"/>
                </a:lnTo>
                <a:lnTo>
                  <a:pt x="305683" y="520491"/>
                </a:lnTo>
                <a:close/>
              </a:path>
              <a:path w="1079500" h="1238885">
                <a:moveTo>
                  <a:pt x="857176" y="71852"/>
                </a:moveTo>
                <a:lnTo>
                  <a:pt x="629366" y="71852"/>
                </a:lnTo>
                <a:lnTo>
                  <a:pt x="681136" y="76012"/>
                </a:lnTo>
                <a:lnTo>
                  <a:pt x="728604" y="87920"/>
                </a:lnTo>
                <a:lnTo>
                  <a:pt x="771762" y="106719"/>
                </a:lnTo>
                <a:lnTo>
                  <a:pt x="810602" y="131551"/>
                </a:lnTo>
                <a:lnTo>
                  <a:pt x="845115" y="161561"/>
                </a:lnTo>
                <a:lnTo>
                  <a:pt x="875185" y="204779"/>
                </a:lnTo>
                <a:lnTo>
                  <a:pt x="900078" y="248863"/>
                </a:lnTo>
                <a:lnTo>
                  <a:pt x="918931" y="294660"/>
                </a:lnTo>
                <a:lnTo>
                  <a:pt x="930876" y="343018"/>
                </a:lnTo>
                <a:lnTo>
                  <a:pt x="935050" y="394784"/>
                </a:lnTo>
                <a:lnTo>
                  <a:pt x="935050" y="484612"/>
                </a:lnTo>
                <a:lnTo>
                  <a:pt x="948246" y="498354"/>
                </a:lnTo>
                <a:lnTo>
                  <a:pt x="959762" y="513789"/>
                </a:lnTo>
                <a:lnTo>
                  <a:pt x="967909" y="532616"/>
                </a:lnTo>
                <a:lnTo>
                  <a:pt x="971001" y="556536"/>
                </a:lnTo>
                <a:lnTo>
                  <a:pt x="981392" y="570228"/>
                </a:lnTo>
                <a:lnTo>
                  <a:pt x="986729" y="585624"/>
                </a:lnTo>
                <a:lnTo>
                  <a:pt x="988695" y="604403"/>
                </a:lnTo>
                <a:lnTo>
                  <a:pt x="988976" y="628246"/>
                </a:lnTo>
                <a:lnTo>
                  <a:pt x="985324" y="668319"/>
                </a:lnTo>
                <a:lnTo>
                  <a:pt x="973246" y="706713"/>
                </a:lnTo>
                <a:lnTo>
                  <a:pt x="951054" y="741752"/>
                </a:lnTo>
                <a:lnTo>
                  <a:pt x="917063" y="771761"/>
                </a:lnTo>
                <a:lnTo>
                  <a:pt x="887002" y="795348"/>
                </a:lnTo>
                <a:lnTo>
                  <a:pt x="851884" y="812152"/>
                </a:lnTo>
                <a:lnTo>
                  <a:pt x="813394" y="822210"/>
                </a:lnTo>
                <a:lnTo>
                  <a:pt x="773215" y="825555"/>
                </a:lnTo>
                <a:lnTo>
                  <a:pt x="988976" y="825555"/>
                </a:lnTo>
                <a:lnTo>
                  <a:pt x="1025792" y="782127"/>
                </a:lnTo>
                <a:lnTo>
                  <a:pt x="1054165" y="733650"/>
                </a:lnTo>
                <a:lnTo>
                  <a:pt x="1072418" y="681798"/>
                </a:lnTo>
                <a:lnTo>
                  <a:pt x="1078875" y="628246"/>
                </a:lnTo>
                <a:lnTo>
                  <a:pt x="1076072" y="601327"/>
                </a:lnTo>
                <a:lnTo>
                  <a:pt x="1063739" y="547484"/>
                </a:lnTo>
                <a:lnTo>
                  <a:pt x="1060936" y="520491"/>
                </a:lnTo>
                <a:lnTo>
                  <a:pt x="1050256" y="504250"/>
                </a:lnTo>
                <a:lnTo>
                  <a:pt x="1035651" y="465018"/>
                </a:lnTo>
                <a:lnTo>
                  <a:pt x="1024985" y="448709"/>
                </a:lnTo>
                <a:lnTo>
                  <a:pt x="1024985" y="394784"/>
                </a:lnTo>
                <a:lnTo>
                  <a:pt x="1020654" y="341156"/>
                </a:lnTo>
                <a:lnTo>
                  <a:pt x="1008325" y="288512"/>
                </a:lnTo>
                <a:lnTo>
                  <a:pt x="989001" y="237849"/>
                </a:lnTo>
                <a:lnTo>
                  <a:pt x="963682" y="190163"/>
                </a:lnTo>
                <a:lnTo>
                  <a:pt x="933370" y="146450"/>
                </a:lnTo>
                <a:lnTo>
                  <a:pt x="899064" y="107707"/>
                </a:lnTo>
                <a:lnTo>
                  <a:pt x="861612" y="74805"/>
                </a:lnTo>
                <a:lnTo>
                  <a:pt x="857176" y="71852"/>
                </a:lnTo>
                <a:close/>
              </a:path>
              <a:path w="1079500" h="1238885">
                <a:moveTo>
                  <a:pt x="467543" y="233342"/>
                </a:moveTo>
                <a:lnTo>
                  <a:pt x="486688" y="268956"/>
                </a:lnTo>
                <a:lnTo>
                  <a:pt x="504863" y="307233"/>
                </a:lnTo>
                <a:lnTo>
                  <a:pt x="521987" y="348174"/>
                </a:lnTo>
                <a:lnTo>
                  <a:pt x="537979" y="391779"/>
                </a:lnTo>
                <a:lnTo>
                  <a:pt x="552757" y="438051"/>
                </a:lnTo>
                <a:lnTo>
                  <a:pt x="566240" y="486992"/>
                </a:lnTo>
                <a:lnTo>
                  <a:pt x="578346" y="538601"/>
                </a:lnTo>
                <a:lnTo>
                  <a:pt x="588994" y="592881"/>
                </a:lnTo>
                <a:lnTo>
                  <a:pt x="598104" y="649834"/>
                </a:lnTo>
                <a:lnTo>
                  <a:pt x="605593" y="709460"/>
                </a:lnTo>
                <a:lnTo>
                  <a:pt x="611379" y="771761"/>
                </a:lnTo>
                <a:lnTo>
                  <a:pt x="756226" y="771761"/>
                </a:lnTo>
                <a:lnTo>
                  <a:pt x="755497" y="762510"/>
                </a:lnTo>
                <a:lnTo>
                  <a:pt x="755216" y="735846"/>
                </a:lnTo>
                <a:lnTo>
                  <a:pt x="770988" y="690452"/>
                </a:lnTo>
                <a:lnTo>
                  <a:pt x="786133" y="646724"/>
                </a:lnTo>
                <a:lnTo>
                  <a:pt x="791884" y="628246"/>
                </a:lnTo>
                <a:lnTo>
                  <a:pt x="719230" y="628246"/>
                </a:lnTo>
                <a:lnTo>
                  <a:pt x="706844" y="580369"/>
                </a:lnTo>
                <a:lnTo>
                  <a:pt x="691330" y="533777"/>
                </a:lnTo>
                <a:lnTo>
                  <a:pt x="672795" y="488687"/>
                </a:lnTo>
                <a:lnTo>
                  <a:pt x="651347" y="445316"/>
                </a:lnTo>
                <a:lnTo>
                  <a:pt x="627094" y="403881"/>
                </a:lnTo>
                <a:lnTo>
                  <a:pt x="600145" y="364598"/>
                </a:lnTo>
                <a:lnTo>
                  <a:pt x="570607" y="327686"/>
                </a:lnTo>
                <a:lnTo>
                  <a:pt x="538589" y="293362"/>
                </a:lnTo>
                <a:lnTo>
                  <a:pt x="504198" y="261841"/>
                </a:lnTo>
                <a:lnTo>
                  <a:pt x="467543" y="233342"/>
                </a:lnTo>
                <a:close/>
              </a:path>
              <a:path w="1079500" h="1238885">
                <a:moveTo>
                  <a:pt x="791202" y="359049"/>
                </a:moveTo>
                <a:lnTo>
                  <a:pt x="784539" y="436798"/>
                </a:lnTo>
                <a:lnTo>
                  <a:pt x="775459" y="480161"/>
                </a:lnTo>
                <a:lnTo>
                  <a:pt x="761883" y="526514"/>
                </a:lnTo>
                <a:lnTo>
                  <a:pt x="743306" y="575875"/>
                </a:lnTo>
                <a:lnTo>
                  <a:pt x="719230" y="628246"/>
                </a:lnTo>
                <a:lnTo>
                  <a:pt x="791884" y="628246"/>
                </a:lnTo>
                <a:lnTo>
                  <a:pt x="801378" y="597739"/>
                </a:lnTo>
                <a:lnTo>
                  <a:pt x="813671" y="547484"/>
                </a:lnTo>
                <a:lnTo>
                  <a:pt x="820906" y="497231"/>
                </a:lnTo>
                <a:lnTo>
                  <a:pt x="820978" y="448231"/>
                </a:lnTo>
                <a:lnTo>
                  <a:pt x="811778" y="401750"/>
                </a:lnTo>
                <a:lnTo>
                  <a:pt x="791202" y="35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17100827" y="5290579"/>
            <a:ext cx="26670" cy="40640"/>
          </a:xfrm>
          <a:custGeom>
            <a:avLst/>
            <a:gdLst/>
            <a:ahLst/>
            <a:cxnLst/>
            <a:rect l="l" t="t" r="r" b="b"/>
            <a:pathLst>
              <a:path w="26669" h="40639">
                <a:moveTo>
                  <a:pt x="13087" y="0"/>
                </a:moveTo>
                <a:lnTo>
                  <a:pt x="0" y="0"/>
                </a:lnTo>
                <a:lnTo>
                  <a:pt x="0" y="40622"/>
                </a:lnTo>
                <a:lnTo>
                  <a:pt x="6389" y="40622"/>
                </a:lnTo>
                <a:lnTo>
                  <a:pt x="6389" y="23148"/>
                </a:lnTo>
                <a:lnTo>
                  <a:pt x="16580" y="23148"/>
                </a:lnTo>
                <a:lnTo>
                  <a:pt x="19965" y="22170"/>
                </a:lnTo>
                <a:lnTo>
                  <a:pt x="24376" y="18344"/>
                </a:lnTo>
                <a:lnTo>
                  <a:pt x="6389" y="18344"/>
                </a:lnTo>
                <a:lnTo>
                  <a:pt x="6389" y="5006"/>
                </a:lnTo>
                <a:lnTo>
                  <a:pt x="26268" y="5006"/>
                </a:lnTo>
                <a:lnTo>
                  <a:pt x="22743" y="1048"/>
                </a:lnTo>
                <a:lnTo>
                  <a:pt x="17069" y="309"/>
                </a:lnTo>
                <a:lnTo>
                  <a:pt x="15495" y="131"/>
                </a:lnTo>
                <a:lnTo>
                  <a:pt x="13087" y="0"/>
                </a:lnTo>
                <a:close/>
              </a:path>
              <a:path w="26669" h="40639">
                <a:moveTo>
                  <a:pt x="26268" y="5006"/>
                </a:moveTo>
                <a:lnTo>
                  <a:pt x="14589" y="5006"/>
                </a:lnTo>
                <a:lnTo>
                  <a:pt x="16282" y="5363"/>
                </a:lnTo>
                <a:lnTo>
                  <a:pt x="17665" y="6400"/>
                </a:lnTo>
                <a:lnTo>
                  <a:pt x="19059" y="7497"/>
                </a:lnTo>
                <a:lnTo>
                  <a:pt x="19965" y="9380"/>
                </a:lnTo>
                <a:lnTo>
                  <a:pt x="19886" y="14554"/>
                </a:lnTo>
                <a:lnTo>
                  <a:pt x="18034" y="17057"/>
                </a:lnTo>
                <a:lnTo>
                  <a:pt x="15138" y="17843"/>
                </a:lnTo>
                <a:lnTo>
                  <a:pt x="13874" y="18213"/>
                </a:lnTo>
                <a:lnTo>
                  <a:pt x="12789" y="18344"/>
                </a:lnTo>
                <a:lnTo>
                  <a:pt x="24376" y="18344"/>
                </a:lnTo>
                <a:lnTo>
                  <a:pt x="25091" y="17724"/>
                </a:lnTo>
                <a:lnTo>
                  <a:pt x="26533" y="14554"/>
                </a:lnTo>
                <a:lnTo>
                  <a:pt x="26533" y="5304"/>
                </a:lnTo>
                <a:lnTo>
                  <a:pt x="26268" y="5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7134394" y="5290591"/>
            <a:ext cx="30480" cy="40640"/>
          </a:xfrm>
          <a:custGeom>
            <a:avLst/>
            <a:gdLst/>
            <a:ahLst/>
            <a:cxnLst/>
            <a:rect l="l" t="t" r="r" b="b"/>
            <a:pathLst>
              <a:path w="30480" h="40639">
                <a:moveTo>
                  <a:pt x="14232" y="0"/>
                </a:moveTo>
                <a:lnTo>
                  <a:pt x="0" y="0"/>
                </a:lnTo>
                <a:lnTo>
                  <a:pt x="0" y="40610"/>
                </a:lnTo>
                <a:lnTo>
                  <a:pt x="6400" y="40610"/>
                </a:lnTo>
                <a:lnTo>
                  <a:pt x="6400" y="22528"/>
                </a:lnTo>
                <a:lnTo>
                  <a:pt x="20527" y="22528"/>
                </a:lnTo>
                <a:lnTo>
                  <a:pt x="20263" y="22039"/>
                </a:lnTo>
                <a:lnTo>
                  <a:pt x="19179" y="21133"/>
                </a:lnTo>
                <a:lnTo>
                  <a:pt x="17367" y="20645"/>
                </a:lnTo>
                <a:lnTo>
                  <a:pt x="22802" y="19727"/>
                </a:lnTo>
                <a:lnTo>
                  <a:pt x="24483" y="17832"/>
                </a:lnTo>
                <a:lnTo>
                  <a:pt x="6400" y="17832"/>
                </a:lnTo>
                <a:lnTo>
                  <a:pt x="6400" y="4875"/>
                </a:lnTo>
                <a:lnTo>
                  <a:pt x="26425" y="4875"/>
                </a:lnTo>
                <a:lnTo>
                  <a:pt x="23041" y="1156"/>
                </a:lnTo>
                <a:lnTo>
                  <a:pt x="17438" y="369"/>
                </a:lnTo>
                <a:lnTo>
                  <a:pt x="15507" y="119"/>
                </a:lnTo>
                <a:lnTo>
                  <a:pt x="14232" y="0"/>
                </a:lnTo>
                <a:close/>
              </a:path>
              <a:path w="30480" h="40639">
                <a:moveTo>
                  <a:pt x="20527" y="22528"/>
                </a:moveTo>
                <a:lnTo>
                  <a:pt x="12301" y="22528"/>
                </a:lnTo>
                <a:lnTo>
                  <a:pt x="13934" y="23565"/>
                </a:lnTo>
                <a:lnTo>
                  <a:pt x="15138" y="25877"/>
                </a:lnTo>
                <a:lnTo>
                  <a:pt x="22683" y="40610"/>
                </a:lnTo>
                <a:lnTo>
                  <a:pt x="30276" y="40610"/>
                </a:lnTo>
                <a:lnTo>
                  <a:pt x="20527" y="22528"/>
                </a:lnTo>
                <a:close/>
              </a:path>
              <a:path w="30480" h="40639">
                <a:moveTo>
                  <a:pt x="26425" y="4875"/>
                </a:moveTo>
                <a:lnTo>
                  <a:pt x="14780" y="4875"/>
                </a:lnTo>
                <a:lnTo>
                  <a:pt x="16473" y="5232"/>
                </a:lnTo>
                <a:lnTo>
                  <a:pt x="19179" y="7497"/>
                </a:lnTo>
                <a:lnTo>
                  <a:pt x="19965" y="9130"/>
                </a:lnTo>
                <a:lnTo>
                  <a:pt x="19965" y="15281"/>
                </a:lnTo>
                <a:lnTo>
                  <a:pt x="16771" y="17832"/>
                </a:lnTo>
                <a:lnTo>
                  <a:pt x="24483" y="17832"/>
                </a:lnTo>
                <a:lnTo>
                  <a:pt x="26533" y="15519"/>
                </a:lnTo>
                <a:lnTo>
                  <a:pt x="26425" y="4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7169105" y="5289733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4" h="42545">
                <a:moveTo>
                  <a:pt x="19894" y="0"/>
                </a:moveTo>
                <a:lnTo>
                  <a:pt x="11928" y="1614"/>
                </a:lnTo>
                <a:lnTo>
                  <a:pt x="5629" y="6101"/>
                </a:lnTo>
                <a:lnTo>
                  <a:pt x="1489" y="12928"/>
                </a:lnTo>
                <a:lnTo>
                  <a:pt x="0" y="21562"/>
                </a:lnTo>
                <a:lnTo>
                  <a:pt x="1395" y="29914"/>
                </a:lnTo>
                <a:lnTo>
                  <a:pt x="5287" y="36480"/>
                </a:lnTo>
                <a:lnTo>
                  <a:pt x="11239" y="40775"/>
                </a:lnTo>
                <a:lnTo>
                  <a:pt x="18809" y="42315"/>
                </a:lnTo>
                <a:lnTo>
                  <a:pt x="26702" y="40666"/>
                </a:lnTo>
                <a:lnTo>
                  <a:pt x="32258" y="36653"/>
                </a:lnTo>
                <a:lnTo>
                  <a:pt x="11931" y="36653"/>
                </a:lnTo>
                <a:lnTo>
                  <a:pt x="6567" y="30014"/>
                </a:lnTo>
                <a:lnTo>
                  <a:pt x="6567" y="12003"/>
                </a:lnTo>
                <a:lnTo>
                  <a:pt x="12003" y="5483"/>
                </a:lnTo>
                <a:lnTo>
                  <a:pt x="33014" y="5483"/>
                </a:lnTo>
                <a:lnTo>
                  <a:pt x="27466" y="1521"/>
                </a:lnTo>
                <a:lnTo>
                  <a:pt x="19894" y="0"/>
                </a:lnTo>
                <a:close/>
              </a:path>
              <a:path w="38734" h="42545">
                <a:moveTo>
                  <a:pt x="33014" y="5483"/>
                </a:moveTo>
                <a:lnTo>
                  <a:pt x="26354" y="5483"/>
                </a:lnTo>
                <a:lnTo>
                  <a:pt x="32076" y="11574"/>
                </a:lnTo>
                <a:lnTo>
                  <a:pt x="32076" y="30383"/>
                </a:lnTo>
                <a:lnTo>
                  <a:pt x="26831" y="36653"/>
                </a:lnTo>
                <a:lnTo>
                  <a:pt x="32258" y="36653"/>
                </a:lnTo>
                <a:lnTo>
                  <a:pt x="33013" y="36108"/>
                </a:lnTo>
                <a:lnTo>
                  <a:pt x="37199" y="29220"/>
                </a:lnTo>
                <a:lnTo>
                  <a:pt x="38715" y="20585"/>
                </a:lnTo>
                <a:lnTo>
                  <a:pt x="37318" y="12285"/>
                </a:lnTo>
                <a:lnTo>
                  <a:pt x="33421" y="5773"/>
                </a:lnTo>
                <a:lnTo>
                  <a:pt x="33014" y="5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7211789" y="5290591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6818" y="0"/>
                </a:moveTo>
                <a:lnTo>
                  <a:pt x="0" y="0"/>
                </a:lnTo>
                <a:lnTo>
                  <a:pt x="15555" y="40610"/>
                </a:lnTo>
                <a:lnTo>
                  <a:pt x="22254" y="40610"/>
                </a:lnTo>
                <a:lnTo>
                  <a:pt x="24905" y="33792"/>
                </a:lnTo>
                <a:lnTo>
                  <a:pt x="19119" y="33792"/>
                </a:lnTo>
                <a:lnTo>
                  <a:pt x="6818" y="0"/>
                </a:lnTo>
                <a:close/>
              </a:path>
              <a:path w="38100" h="40639">
                <a:moveTo>
                  <a:pt x="38048" y="0"/>
                </a:moveTo>
                <a:lnTo>
                  <a:pt x="31778" y="0"/>
                </a:lnTo>
                <a:lnTo>
                  <a:pt x="19119" y="33792"/>
                </a:lnTo>
                <a:lnTo>
                  <a:pt x="24905" y="33792"/>
                </a:lnTo>
                <a:lnTo>
                  <a:pt x="38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7255738" y="5290591"/>
            <a:ext cx="6985" cy="40640"/>
          </a:xfrm>
          <a:custGeom>
            <a:avLst/>
            <a:gdLst/>
            <a:ahLst/>
            <a:cxnLst/>
            <a:rect l="l" t="t" r="r" b="b"/>
            <a:pathLst>
              <a:path w="6984" h="40639">
                <a:moveTo>
                  <a:pt x="0" y="0"/>
                </a:moveTo>
                <a:lnTo>
                  <a:pt x="6448" y="0"/>
                </a:lnTo>
                <a:lnTo>
                  <a:pt x="6448" y="40610"/>
                </a:lnTo>
                <a:lnTo>
                  <a:pt x="0" y="406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7272294" y="5290591"/>
            <a:ext cx="32384" cy="40640"/>
          </a:xfrm>
          <a:custGeom>
            <a:avLst/>
            <a:gdLst/>
            <a:ahLst/>
            <a:cxnLst/>
            <a:rect l="l" t="t" r="r" b="b"/>
            <a:pathLst>
              <a:path w="32384" h="40639">
                <a:moveTo>
                  <a:pt x="6269" y="0"/>
                </a:moveTo>
                <a:lnTo>
                  <a:pt x="0" y="0"/>
                </a:lnTo>
                <a:lnTo>
                  <a:pt x="0" y="40610"/>
                </a:lnTo>
                <a:lnTo>
                  <a:pt x="5912" y="40610"/>
                </a:lnTo>
                <a:lnTo>
                  <a:pt x="5912" y="10596"/>
                </a:lnTo>
                <a:lnTo>
                  <a:pt x="13402" y="10596"/>
                </a:lnTo>
                <a:lnTo>
                  <a:pt x="6269" y="0"/>
                </a:lnTo>
                <a:close/>
              </a:path>
              <a:path w="32384" h="40639">
                <a:moveTo>
                  <a:pt x="13402" y="10596"/>
                </a:moveTo>
                <a:lnTo>
                  <a:pt x="5912" y="10596"/>
                </a:lnTo>
                <a:lnTo>
                  <a:pt x="26116" y="40610"/>
                </a:lnTo>
                <a:lnTo>
                  <a:pt x="32326" y="40610"/>
                </a:lnTo>
                <a:lnTo>
                  <a:pt x="32326" y="30192"/>
                </a:lnTo>
                <a:lnTo>
                  <a:pt x="26593" y="30192"/>
                </a:lnTo>
                <a:lnTo>
                  <a:pt x="13402" y="10596"/>
                </a:lnTo>
                <a:close/>
              </a:path>
              <a:path w="32384" h="40639">
                <a:moveTo>
                  <a:pt x="32326" y="0"/>
                </a:moveTo>
                <a:lnTo>
                  <a:pt x="26593" y="0"/>
                </a:lnTo>
                <a:lnTo>
                  <a:pt x="26593" y="30192"/>
                </a:lnTo>
                <a:lnTo>
                  <a:pt x="32326" y="30192"/>
                </a:lnTo>
                <a:lnTo>
                  <a:pt x="323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7312857" y="5289733"/>
            <a:ext cx="35560" cy="42545"/>
          </a:xfrm>
          <a:custGeom>
            <a:avLst/>
            <a:gdLst/>
            <a:ahLst/>
            <a:cxnLst/>
            <a:rect l="l" t="t" r="r" b="b"/>
            <a:pathLst>
              <a:path w="35559" h="42545">
                <a:moveTo>
                  <a:pt x="27081" y="0"/>
                </a:moveTo>
                <a:lnTo>
                  <a:pt x="23029" y="0"/>
                </a:lnTo>
                <a:lnTo>
                  <a:pt x="13788" y="1614"/>
                </a:lnTo>
                <a:lnTo>
                  <a:pt x="6499" y="6111"/>
                </a:lnTo>
                <a:lnTo>
                  <a:pt x="1717" y="12973"/>
                </a:lnTo>
                <a:lnTo>
                  <a:pt x="0" y="21682"/>
                </a:lnTo>
                <a:lnTo>
                  <a:pt x="1561" y="30049"/>
                </a:lnTo>
                <a:lnTo>
                  <a:pt x="5927" y="36592"/>
                </a:lnTo>
                <a:lnTo>
                  <a:pt x="12621" y="40853"/>
                </a:lnTo>
                <a:lnTo>
                  <a:pt x="21169" y="42374"/>
                </a:lnTo>
                <a:lnTo>
                  <a:pt x="25627" y="42374"/>
                </a:lnTo>
                <a:lnTo>
                  <a:pt x="30097" y="41278"/>
                </a:lnTo>
                <a:lnTo>
                  <a:pt x="33590" y="39335"/>
                </a:lnTo>
                <a:lnTo>
                  <a:pt x="34019" y="39144"/>
                </a:lnTo>
                <a:lnTo>
                  <a:pt x="34615" y="38787"/>
                </a:lnTo>
                <a:lnTo>
                  <a:pt x="35401" y="38238"/>
                </a:lnTo>
                <a:lnTo>
                  <a:pt x="34726" y="36891"/>
                </a:lnTo>
                <a:lnTo>
                  <a:pt x="12909" y="36891"/>
                </a:lnTo>
                <a:lnTo>
                  <a:pt x="6627" y="30443"/>
                </a:lnTo>
                <a:lnTo>
                  <a:pt x="6627" y="11693"/>
                </a:lnTo>
                <a:lnTo>
                  <a:pt x="13326" y="5304"/>
                </a:lnTo>
                <a:lnTo>
                  <a:pt x="33611" y="5304"/>
                </a:lnTo>
                <a:lnTo>
                  <a:pt x="34674" y="2324"/>
                </a:lnTo>
                <a:lnTo>
                  <a:pt x="30395" y="679"/>
                </a:lnTo>
                <a:lnTo>
                  <a:pt x="27081" y="0"/>
                </a:lnTo>
                <a:close/>
              </a:path>
              <a:path w="35559" h="42545">
                <a:moveTo>
                  <a:pt x="33172" y="33792"/>
                </a:moveTo>
                <a:lnTo>
                  <a:pt x="30514" y="35199"/>
                </a:lnTo>
                <a:lnTo>
                  <a:pt x="29370" y="35676"/>
                </a:lnTo>
                <a:lnTo>
                  <a:pt x="27320" y="36164"/>
                </a:lnTo>
                <a:lnTo>
                  <a:pt x="25508" y="36653"/>
                </a:lnTo>
                <a:lnTo>
                  <a:pt x="23637" y="36891"/>
                </a:lnTo>
                <a:lnTo>
                  <a:pt x="34726" y="36891"/>
                </a:lnTo>
                <a:lnTo>
                  <a:pt x="33172" y="33792"/>
                </a:lnTo>
                <a:close/>
              </a:path>
              <a:path w="35559" h="42545">
                <a:moveTo>
                  <a:pt x="33611" y="5304"/>
                </a:moveTo>
                <a:lnTo>
                  <a:pt x="25687" y="5304"/>
                </a:lnTo>
                <a:lnTo>
                  <a:pt x="28095" y="5673"/>
                </a:lnTo>
                <a:lnTo>
                  <a:pt x="31241" y="6520"/>
                </a:lnTo>
                <a:lnTo>
                  <a:pt x="32982" y="7068"/>
                </a:lnTo>
                <a:lnTo>
                  <a:pt x="33611" y="5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7354791" y="5290591"/>
            <a:ext cx="6985" cy="40640"/>
          </a:xfrm>
          <a:custGeom>
            <a:avLst/>
            <a:gdLst/>
            <a:ahLst/>
            <a:cxnLst/>
            <a:rect l="l" t="t" r="r" b="b"/>
            <a:pathLst>
              <a:path w="6984" h="40639">
                <a:moveTo>
                  <a:pt x="0" y="0"/>
                </a:moveTo>
                <a:lnTo>
                  <a:pt x="6448" y="0"/>
                </a:lnTo>
                <a:lnTo>
                  <a:pt x="6448" y="40610"/>
                </a:lnTo>
                <a:lnTo>
                  <a:pt x="0" y="406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7366950" y="5290591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5" h="40639">
                <a:moveTo>
                  <a:pt x="23279" y="0"/>
                </a:moveTo>
                <a:lnTo>
                  <a:pt x="16592" y="0"/>
                </a:lnTo>
                <a:lnTo>
                  <a:pt x="0" y="40610"/>
                </a:lnTo>
                <a:lnTo>
                  <a:pt x="6281" y="40610"/>
                </a:lnTo>
                <a:lnTo>
                  <a:pt x="11586" y="27212"/>
                </a:lnTo>
                <a:lnTo>
                  <a:pt x="34437" y="27212"/>
                </a:lnTo>
                <a:lnTo>
                  <a:pt x="32492" y="22468"/>
                </a:lnTo>
                <a:lnTo>
                  <a:pt x="13397" y="22468"/>
                </a:lnTo>
                <a:lnTo>
                  <a:pt x="19608" y="6460"/>
                </a:lnTo>
                <a:lnTo>
                  <a:pt x="25928" y="6460"/>
                </a:lnTo>
                <a:lnTo>
                  <a:pt x="23279" y="0"/>
                </a:lnTo>
                <a:close/>
              </a:path>
              <a:path w="40005" h="40639">
                <a:moveTo>
                  <a:pt x="34437" y="27212"/>
                </a:moveTo>
                <a:lnTo>
                  <a:pt x="27737" y="27212"/>
                </a:lnTo>
                <a:lnTo>
                  <a:pt x="33053" y="40610"/>
                </a:lnTo>
                <a:lnTo>
                  <a:pt x="39931" y="40610"/>
                </a:lnTo>
                <a:lnTo>
                  <a:pt x="34437" y="27212"/>
                </a:lnTo>
                <a:close/>
              </a:path>
              <a:path w="40005" h="40639">
                <a:moveTo>
                  <a:pt x="25928" y="6460"/>
                </a:moveTo>
                <a:lnTo>
                  <a:pt x="19608" y="6460"/>
                </a:lnTo>
                <a:lnTo>
                  <a:pt x="25937" y="22468"/>
                </a:lnTo>
                <a:lnTo>
                  <a:pt x="32492" y="22468"/>
                </a:lnTo>
                <a:lnTo>
                  <a:pt x="25928" y="6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7100827" y="5351800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39">
                <a:moveTo>
                  <a:pt x="15924" y="0"/>
                </a:moveTo>
                <a:lnTo>
                  <a:pt x="0" y="0"/>
                </a:lnTo>
                <a:lnTo>
                  <a:pt x="0" y="40610"/>
                </a:lnTo>
                <a:lnTo>
                  <a:pt x="19190" y="40610"/>
                </a:lnTo>
                <a:lnTo>
                  <a:pt x="23589" y="39454"/>
                </a:lnTo>
                <a:lnTo>
                  <a:pt x="28888" y="35378"/>
                </a:lnTo>
                <a:lnTo>
                  <a:pt x="6400" y="35378"/>
                </a:lnTo>
                <a:lnTo>
                  <a:pt x="6400" y="5065"/>
                </a:lnTo>
                <a:lnTo>
                  <a:pt x="31655" y="5065"/>
                </a:lnTo>
                <a:lnTo>
                  <a:pt x="30157" y="2991"/>
                </a:lnTo>
                <a:lnTo>
                  <a:pt x="22266" y="1108"/>
                </a:lnTo>
                <a:lnTo>
                  <a:pt x="19059" y="309"/>
                </a:lnTo>
                <a:lnTo>
                  <a:pt x="15924" y="0"/>
                </a:lnTo>
                <a:close/>
              </a:path>
              <a:path w="36194" h="40639">
                <a:moveTo>
                  <a:pt x="31655" y="5065"/>
                </a:moveTo>
                <a:lnTo>
                  <a:pt x="18940" y="5065"/>
                </a:lnTo>
                <a:lnTo>
                  <a:pt x="22445" y="6281"/>
                </a:lnTo>
                <a:lnTo>
                  <a:pt x="27928" y="12360"/>
                </a:lnTo>
                <a:lnTo>
                  <a:pt x="29203" y="15889"/>
                </a:lnTo>
                <a:lnTo>
                  <a:pt x="29203" y="29537"/>
                </a:lnTo>
                <a:lnTo>
                  <a:pt x="22683" y="35378"/>
                </a:lnTo>
                <a:lnTo>
                  <a:pt x="28888" y="35378"/>
                </a:lnTo>
                <a:lnTo>
                  <a:pt x="32994" y="32219"/>
                </a:lnTo>
                <a:lnTo>
                  <a:pt x="35831" y="26366"/>
                </a:lnTo>
                <a:lnTo>
                  <a:pt x="35831" y="10847"/>
                </a:lnTo>
                <a:lnTo>
                  <a:pt x="31655" y="50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7144883" y="5351799"/>
            <a:ext cx="6985" cy="40640"/>
          </a:xfrm>
          <a:custGeom>
            <a:avLst/>
            <a:gdLst/>
            <a:ahLst/>
            <a:cxnLst/>
            <a:rect l="l" t="t" r="r" b="b"/>
            <a:pathLst>
              <a:path w="6984" h="40639">
                <a:moveTo>
                  <a:pt x="0" y="0"/>
                </a:moveTo>
                <a:lnTo>
                  <a:pt x="6460" y="0"/>
                </a:lnTo>
                <a:lnTo>
                  <a:pt x="6460" y="40610"/>
                </a:lnTo>
                <a:lnTo>
                  <a:pt x="0" y="406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7172311" y="5351811"/>
            <a:ext cx="32384" cy="40640"/>
          </a:xfrm>
          <a:custGeom>
            <a:avLst/>
            <a:gdLst/>
            <a:ahLst/>
            <a:cxnLst/>
            <a:rect l="l" t="t" r="r" b="b"/>
            <a:pathLst>
              <a:path w="32384" h="40639">
                <a:moveTo>
                  <a:pt x="19298" y="5054"/>
                </a:moveTo>
                <a:lnTo>
                  <a:pt x="12909" y="5054"/>
                </a:lnTo>
                <a:lnTo>
                  <a:pt x="12909" y="40610"/>
                </a:lnTo>
                <a:lnTo>
                  <a:pt x="19298" y="40610"/>
                </a:lnTo>
                <a:lnTo>
                  <a:pt x="19298" y="5054"/>
                </a:lnTo>
                <a:close/>
              </a:path>
              <a:path w="32384" h="40639">
                <a:moveTo>
                  <a:pt x="32088" y="0"/>
                </a:moveTo>
                <a:lnTo>
                  <a:pt x="0" y="0"/>
                </a:lnTo>
                <a:lnTo>
                  <a:pt x="0" y="5054"/>
                </a:lnTo>
                <a:lnTo>
                  <a:pt x="32088" y="5054"/>
                </a:lnTo>
                <a:lnTo>
                  <a:pt x="32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7210442" y="5351800"/>
            <a:ext cx="30480" cy="40640"/>
          </a:xfrm>
          <a:custGeom>
            <a:avLst/>
            <a:gdLst/>
            <a:ahLst/>
            <a:cxnLst/>
            <a:rect l="l" t="t" r="r" b="b"/>
            <a:pathLst>
              <a:path w="30480" h="40639">
                <a:moveTo>
                  <a:pt x="14232" y="0"/>
                </a:moveTo>
                <a:lnTo>
                  <a:pt x="0" y="0"/>
                </a:lnTo>
                <a:lnTo>
                  <a:pt x="0" y="40610"/>
                </a:lnTo>
                <a:lnTo>
                  <a:pt x="6389" y="40610"/>
                </a:lnTo>
                <a:lnTo>
                  <a:pt x="6389" y="22528"/>
                </a:lnTo>
                <a:lnTo>
                  <a:pt x="20527" y="22528"/>
                </a:lnTo>
                <a:lnTo>
                  <a:pt x="20263" y="22039"/>
                </a:lnTo>
                <a:lnTo>
                  <a:pt x="19179" y="21133"/>
                </a:lnTo>
                <a:lnTo>
                  <a:pt x="17367" y="20645"/>
                </a:lnTo>
                <a:lnTo>
                  <a:pt x="22802" y="19727"/>
                </a:lnTo>
                <a:lnTo>
                  <a:pt x="24477" y="17843"/>
                </a:lnTo>
                <a:lnTo>
                  <a:pt x="6389" y="17843"/>
                </a:lnTo>
                <a:lnTo>
                  <a:pt x="6389" y="4875"/>
                </a:lnTo>
                <a:lnTo>
                  <a:pt x="26424" y="4875"/>
                </a:lnTo>
                <a:lnTo>
                  <a:pt x="23041" y="1168"/>
                </a:lnTo>
                <a:lnTo>
                  <a:pt x="17426" y="369"/>
                </a:lnTo>
                <a:lnTo>
                  <a:pt x="15495" y="119"/>
                </a:lnTo>
                <a:lnTo>
                  <a:pt x="14232" y="0"/>
                </a:lnTo>
                <a:close/>
              </a:path>
              <a:path w="30480" h="40639">
                <a:moveTo>
                  <a:pt x="20527" y="22528"/>
                </a:moveTo>
                <a:lnTo>
                  <a:pt x="12301" y="22528"/>
                </a:lnTo>
                <a:lnTo>
                  <a:pt x="13934" y="23565"/>
                </a:lnTo>
                <a:lnTo>
                  <a:pt x="15138" y="25877"/>
                </a:lnTo>
                <a:lnTo>
                  <a:pt x="22683" y="40610"/>
                </a:lnTo>
                <a:lnTo>
                  <a:pt x="30276" y="40610"/>
                </a:lnTo>
                <a:lnTo>
                  <a:pt x="20527" y="22528"/>
                </a:lnTo>
                <a:close/>
              </a:path>
              <a:path w="30480" h="40639">
                <a:moveTo>
                  <a:pt x="26424" y="4875"/>
                </a:moveTo>
                <a:lnTo>
                  <a:pt x="14780" y="4875"/>
                </a:lnTo>
                <a:lnTo>
                  <a:pt x="16461" y="5244"/>
                </a:lnTo>
                <a:lnTo>
                  <a:pt x="19179" y="7497"/>
                </a:lnTo>
                <a:lnTo>
                  <a:pt x="19965" y="9142"/>
                </a:lnTo>
                <a:lnTo>
                  <a:pt x="19965" y="15281"/>
                </a:lnTo>
                <a:lnTo>
                  <a:pt x="16771" y="17843"/>
                </a:lnTo>
                <a:lnTo>
                  <a:pt x="24477" y="17843"/>
                </a:lnTo>
                <a:lnTo>
                  <a:pt x="26533" y="15531"/>
                </a:lnTo>
                <a:lnTo>
                  <a:pt x="26424" y="4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7246917" y="5351800"/>
            <a:ext cx="24765" cy="40640"/>
          </a:xfrm>
          <a:custGeom>
            <a:avLst/>
            <a:gdLst/>
            <a:ahLst/>
            <a:cxnLst/>
            <a:rect l="l" t="t" r="r" b="b"/>
            <a:pathLst>
              <a:path w="24765" h="40639">
                <a:moveTo>
                  <a:pt x="23577" y="0"/>
                </a:moveTo>
                <a:lnTo>
                  <a:pt x="59" y="0"/>
                </a:lnTo>
                <a:lnTo>
                  <a:pt x="0" y="40610"/>
                </a:lnTo>
                <a:lnTo>
                  <a:pt x="24721" y="40610"/>
                </a:lnTo>
                <a:lnTo>
                  <a:pt x="24721" y="35318"/>
                </a:lnTo>
                <a:lnTo>
                  <a:pt x="6389" y="35318"/>
                </a:lnTo>
                <a:lnTo>
                  <a:pt x="6389" y="21860"/>
                </a:lnTo>
                <a:lnTo>
                  <a:pt x="22671" y="21860"/>
                </a:lnTo>
                <a:lnTo>
                  <a:pt x="22671" y="16926"/>
                </a:lnTo>
                <a:lnTo>
                  <a:pt x="6389" y="16926"/>
                </a:lnTo>
                <a:lnTo>
                  <a:pt x="6389" y="5054"/>
                </a:lnTo>
                <a:lnTo>
                  <a:pt x="23577" y="5054"/>
                </a:lnTo>
                <a:lnTo>
                  <a:pt x="23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17275322" y="5351800"/>
            <a:ext cx="38100" cy="40640"/>
          </a:xfrm>
          <a:custGeom>
            <a:avLst/>
            <a:gdLst/>
            <a:ahLst/>
            <a:cxnLst/>
            <a:rect l="l" t="t" r="r" b="b"/>
            <a:pathLst>
              <a:path w="38100" h="40639">
                <a:moveTo>
                  <a:pt x="6818" y="0"/>
                </a:moveTo>
                <a:lnTo>
                  <a:pt x="0" y="0"/>
                </a:lnTo>
                <a:lnTo>
                  <a:pt x="15555" y="40610"/>
                </a:lnTo>
                <a:lnTo>
                  <a:pt x="22254" y="40610"/>
                </a:lnTo>
                <a:lnTo>
                  <a:pt x="24905" y="33792"/>
                </a:lnTo>
                <a:lnTo>
                  <a:pt x="19119" y="33792"/>
                </a:lnTo>
                <a:lnTo>
                  <a:pt x="6818" y="0"/>
                </a:lnTo>
                <a:close/>
              </a:path>
              <a:path w="38100" h="40639">
                <a:moveTo>
                  <a:pt x="38048" y="0"/>
                </a:moveTo>
                <a:lnTo>
                  <a:pt x="31790" y="0"/>
                </a:lnTo>
                <a:lnTo>
                  <a:pt x="19119" y="33792"/>
                </a:lnTo>
                <a:lnTo>
                  <a:pt x="24905" y="33792"/>
                </a:lnTo>
                <a:lnTo>
                  <a:pt x="38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17319152" y="5351799"/>
            <a:ext cx="6985" cy="40640"/>
          </a:xfrm>
          <a:custGeom>
            <a:avLst/>
            <a:gdLst/>
            <a:ahLst/>
            <a:cxnLst/>
            <a:rect l="l" t="t" r="r" b="b"/>
            <a:pathLst>
              <a:path w="6984" h="40639">
                <a:moveTo>
                  <a:pt x="0" y="0"/>
                </a:moveTo>
                <a:lnTo>
                  <a:pt x="6448" y="0"/>
                </a:lnTo>
                <a:lnTo>
                  <a:pt x="6448" y="40610"/>
                </a:lnTo>
                <a:lnTo>
                  <a:pt x="0" y="406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17333515" y="5351024"/>
            <a:ext cx="27940" cy="42545"/>
          </a:xfrm>
          <a:custGeom>
            <a:avLst/>
            <a:gdLst/>
            <a:ahLst/>
            <a:cxnLst/>
            <a:rect l="l" t="t" r="r" b="b"/>
            <a:pathLst>
              <a:path w="27940" h="42545">
                <a:moveTo>
                  <a:pt x="1025" y="35854"/>
                </a:moveTo>
                <a:lnTo>
                  <a:pt x="0" y="40908"/>
                </a:lnTo>
                <a:lnTo>
                  <a:pt x="4517" y="42005"/>
                </a:lnTo>
                <a:lnTo>
                  <a:pt x="6210" y="42243"/>
                </a:lnTo>
                <a:lnTo>
                  <a:pt x="20442" y="42243"/>
                </a:lnTo>
                <a:lnTo>
                  <a:pt x="27320" y="37189"/>
                </a:lnTo>
                <a:lnTo>
                  <a:pt x="27320" y="36760"/>
                </a:lnTo>
                <a:lnTo>
                  <a:pt x="6818" y="36760"/>
                </a:lnTo>
                <a:lnTo>
                  <a:pt x="5423" y="36641"/>
                </a:lnTo>
                <a:lnTo>
                  <a:pt x="1025" y="35854"/>
                </a:lnTo>
                <a:close/>
              </a:path>
              <a:path w="27940" h="42545">
                <a:moveTo>
                  <a:pt x="20144" y="0"/>
                </a:moveTo>
                <a:lnTo>
                  <a:pt x="7056" y="0"/>
                </a:lnTo>
                <a:lnTo>
                  <a:pt x="905" y="4434"/>
                </a:lnTo>
                <a:lnTo>
                  <a:pt x="905" y="13636"/>
                </a:lnTo>
                <a:lnTo>
                  <a:pt x="1990" y="16246"/>
                </a:lnTo>
                <a:lnTo>
                  <a:pt x="5673" y="19715"/>
                </a:lnTo>
                <a:lnTo>
                  <a:pt x="7783" y="20931"/>
                </a:lnTo>
                <a:lnTo>
                  <a:pt x="18821" y="25508"/>
                </a:lnTo>
                <a:lnTo>
                  <a:pt x="20621" y="27081"/>
                </a:lnTo>
                <a:lnTo>
                  <a:pt x="20621" y="34090"/>
                </a:lnTo>
                <a:lnTo>
                  <a:pt x="16342" y="36760"/>
                </a:lnTo>
                <a:lnTo>
                  <a:pt x="27320" y="36760"/>
                </a:lnTo>
                <a:lnTo>
                  <a:pt x="27320" y="26843"/>
                </a:lnTo>
                <a:lnTo>
                  <a:pt x="26116" y="23851"/>
                </a:lnTo>
                <a:lnTo>
                  <a:pt x="24423" y="22337"/>
                </a:lnTo>
                <a:lnTo>
                  <a:pt x="22313" y="20514"/>
                </a:lnTo>
                <a:lnTo>
                  <a:pt x="19059" y="18618"/>
                </a:lnTo>
                <a:lnTo>
                  <a:pt x="9345" y="14732"/>
                </a:lnTo>
                <a:lnTo>
                  <a:pt x="7414" y="13147"/>
                </a:lnTo>
                <a:lnTo>
                  <a:pt x="7414" y="7294"/>
                </a:lnTo>
                <a:lnTo>
                  <a:pt x="11156" y="5173"/>
                </a:lnTo>
                <a:lnTo>
                  <a:pt x="24643" y="5173"/>
                </a:lnTo>
                <a:lnTo>
                  <a:pt x="25448" y="1215"/>
                </a:lnTo>
                <a:lnTo>
                  <a:pt x="21658" y="166"/>
                </a:lnTo>
                <a:lnTo>
                  <a:pt x="20144" y="0"/>
                </a:lnTo>
                <a:close/>
              </a:path>
              <a:path w="27940" h="42545">
                <a:moveTo>
                  <a:pt x="24643" y="5173"/>
                </a:moveTo>
                <a:lnTo>
                  <a:pt x="19846" y="5173"/>
                </a:lnTo>
                <a:lnTo>
                  <a:pt x="21169" y="5292"/>
                </a:lnTo>
                <a:lnTo>
                  <a:pt x="24483" y="5959"/>
                </a:lnTo>
                <a:lnTo>
                  <a:pt x="24643" y="5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17366854" y="5350953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4" h="42545">
                <a:moveTo>
                  <a:pt x="19906" y="0"/>
                </a:moveTo>
                <a:lnTo>
                  <a:pt x="11933" y="1614"/>
                </a:lnTo>
                <a:lnTo>
                  <a:pt x="5630" y="6101"/>
                </a:lnTo>
                <a:lnTo>
                  <a:pt x="1489" y="12928"/>
                </a:lnTo>
                <a:lnTo>
                  <a:pt x="0" y="21562"/>
                </a:lnTo>
                <a:lnTo>
                  <a:pt x="1397" y="29914"/>
                </a:lnTo>
                <a:lnTo>
                  <a:pt x="5293" y="36480"/>
                </a:lnTo>
                <a:lnTo>
                  <a:pt x="11249" y="40775"/>
                </a:lnTo>
                <a:lnTo>
                  <a:pt x="18821" y="42315"/>
                </a:lnTo>
                <a:lnTo>
                  <a:pt x="26712" y="40666"/>
                </a:lnTo>
                <a:lnTo>
                  <a:pt x="32264" y="36653"/>
                </a:lnTo>
                <a:lnTo>
                  <a:pt x="11943" y="36653"/>
                </a:lnTo>
                <a:lnTo>
                  <a:pt x="6579" y="30014"/>
                </a:lnTo>
                <a:lnTo>
                  <a:pt x="6579" y="12003"/>
                </a:lnTo>
                <a:lnTo>
                  <a:pt x="12003" y="5483"/>
                </a:lnTo>
                <a:lnTo>
                  <a:pt x="33016" y="5483"/>
                </a:lnTo>
                <a:lnTo>
                  <a:pt x="27471" y="1521"/>
                </a:lnTo>
                <a:lnTo>
                  <a:pt x="19906" y="0"/>
                </a:lnTo>
                <a:close/>
              </a:path>
              <a:path w="38734" h="42545">
                <a:moveTo>
                  <a:pt x="33016" y="5483"/>
                </a:moveTo>
                <a:lnTo>
                  <a:pt x="26354" y="5483"/>
                </a:lnTo>
                <a:lnTo>
                  <a:pt x="32088" y="11574"/>
                </a:lnTo>
                <a:lnTo>
                  <a:pt x="32088" y="30383"/>
                </a:lnTo>
                <a:lnTo>
                  <a:pt x="26831" y="36653"/>
                </a:lnTo>
                <a:lnTo>
                  <a:pt x="32264" y="36653"/>
                </a:lnTo>
                <a:lnTo>
                  <a:pt x="33019" y="36108"/>
                </a:lnTo>
                <a:lnTo>
                  <a:pt x="37201" y="29220"/>
                </a:lnTo>
                <a:lnTo>
                  <a:pt x="38715" y="20585"/>
                </a:lnTo>
                <a:lnTo>
                  <a:pt x="37318" y="12285"/>
                </a:lnTo>
                <a:lnTo>
                  <a:pt x="33423" y="5773"/>
                </a:lnTo>
                <a:lnTo>
                  <a:pt x="33016" y="5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9" name="Kép 88">
            <a:extLst>
              <a:ext uri="{FF2B5EF4-FFF2-40B4-BE49-F238E27FC236}">
                <a16:creationId xmlns="" xmlns:a16="http://schemas.microsoft.com/office/drawing/2014/main" id="{D7916EE0-49FF-4533-8F98-B31960285B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7" y="580016"/>
            <a:ext cx="1999622" cy="864000"/>
          </a:xfrm>
          <a:prstGeom prst="rect">
            <a:avLst/>
          </a:prstGeom>
        </p:spPr>
      </p:pic>
      <p:pic>
        <p:nvPicPr>
          <p:cNvPr id="93" name="Kép 92">
            <a:extLst>
              <a:ext uri="{FF2B5EF4-FFF2-40B4-BE49-F238E27FC236}">
                <a16:creationId xmlns="" xmlns:a16="http://schemas.microsoft.com/office/drawing/2014/main" id="{BE363943-B1B4-40F0-981C-3D0AED74F8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782" y="4808958"/>
            <a:ext cx="468265" cy="396000"/>
          </a:xfrm>
          <a:prstGeom prst="rect">
            <a:avLst/>
          </a:prstGeom>
        </p:spPr>
      </p:pic>
      <p:pic>
        <p:nvPicPr>
          <p:cNvPr id="95" name="Kép 94">
            <a:extLst>
              <a:ext uri="{FF2B5EF4-FFF2-40B4-BE49-F238E27FC236}">
                <a16:creationId xmlns="" xmlns:a16="http://schemas.microsoft.com/office/drawing/2014/main" id="{CEE51216-FAE9-4670-98D6-545D4FFD5C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983" y="4790958"/>
            <a:ext cx="819465" cy="216000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="" xmlns:a16="http://schemas.microsoft.com/office/drawing/2014/main" id="{7F6C5F3E-4BED-4431-BA93-59B3CF487F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573" y="5096770"/>
            <a:ext cx="1045599" cy="216000"/>
          </a:xfrm>
          <a:prstGeom prst="rect">
            <a:avLst/>
          </a:prstGeom>
        </p:spPr>
      </p:pic>
      <p:pic>
        <p:nvPicPr>
          <p:cNvPr id="99" name="Kép 98">
            <a:extLst>
              <a:ext uri="{FF2B5EF4-FFF2-40B4-BE49-F238E27FC236}">
                <a16:creationId xmlns="" xmlns:a16="http://schemas.microsoft.com/office/drawing/2014/main" id="{0703315C-34F5-4E69-B81A-ACE5382EA3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254" y="4749346"/>
            <a:ext cx="958946" cy="324000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="" xmlns:a16="http://schemas.microsoft.com/office/drawing/2014/main" id="{82616EAE-36D9-43A3-B14A-21F39F85D1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31" y="5444438"/>
            <a:ext cx="848062" cy="396000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="" xmlns:a16="http://schemas.microsoft.com/office/drawing/2014/main" id="{E72E7156-0540-480C-9B5A-43F528229E6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361" y="5522779"/>
            <a:ext cx="1305205" cy="288000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="" xmlns:a16="http://schemas.microsoft.com/office/drawing/2014/main" id="{AF306C5A-AF60-4FD5-BC9F-BFCDDF44492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753" y="5156988"/>
            <a:ext cx="562973" cy="540000"/>
          </a:xfrm>
          <a:prstGeom prst="rect">
            <a:avLst/>
          </a:prstGeom>
        </p:spPr>
      </p:pic>
      <p:pic>
        <p:nvPicPr>
          <p:cNvPr id="107" name="Kép 106">
            <a:extLst>
              <a:ext uri="{FF2B5EF4-FFF2-40B4-BE49-F238E27FC236}">
                <a16:creationId xmlns="" xmlns:a16="http://schemas.microsoft.com/office/drawing/2014/main" id="{441FA6AE-9C3B-4D24-AD60-543B7B3E951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919" y="6070665"/>
            <a:ext cx="1052500" cy="180000"/>
          </a:xfrm>
          <a:prstGeom prst="rect">
            <a:avLst/>
          </a:prstGeom>
        </p:spPr>
      </p:pic>
      <p:pic>
        <p:nvPicPr>
          <p:cNvPr id="109" name="Kép 108">
            <a:extLst>
              <a:ext uri="{FF2B5EF4-FFF2-40B4-BE49-F238E27FC236}">
                <a16:creationId xmlns="" xmlns:a16="http://schemas.microsoft.com/office/drawing/2014/main" id="{8EB94AA4-7BE6-4D3D-9665-83AD014FFA3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679" y="5999710"/>
            <a:ext cx="391149" cy="648000"/>
          </a:xfrm>
          <a:prstGeom prst="rect">
            <a:avLst/>
          </a:prstGeom>
        </p:spPr>
      </p:pic>
      <p:pic>
        <p:nvPicPr>
          <p:cNvPr id="111" name="Kép 110">
            <a:extLst>
              <a:ext uri="{FF2B5EF4-FFF2-40B4-BE49-F238E27FC236}">
                <a16:creationId xmlns="" xmlns:a16="http://schemas.microsoft.com/office/drawing/2014/main" id="{304BC172-700B-48BA-A98D-1E3BC0160A1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928" y="6014447"/>
            <a:ext cx="361969" cy="468000"/>
          </a:xfrm>
          <a:prstGeom prst="rect">
            <a:avLst/>
          </a:prstGeom>
        </p:spPr>
      </p:pic>
      <p:pic>
        <p:nvPicPr>
          <p:cNvPr id="113" name="Kép 112">
            <a:extLst>
              <a:ext uri="{FF2B5EF4-FFF2-40B4-BE49-F238E27FC236}">
                <a16:creationId xmlns="" xmlns:a16="http://schemas.microsoft.com/office/drawing/2014/main" id="{58990C5B-4673-4F5E-A7B3-B4212A1CAE4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366" y="5796777"/>
            <a:ext cx="375600" cy="574193"/>
          </a:xfrm>
          <a:prstGeom prst="rect">
            <a:avLst/>
          </a:prstGeom>
        </p:spPr>
      </p:pic>
      <p:pic>
        <p:nvPicPr>
          <p:cNvPr id="115" name="Kép 114">
            <a:extLst>
              <a:ext uri="{FF2B5EF4-FFF2-40B4-BE49-F238E27FC236}">
                <a16:creationId xmlns="" xmlns:a16="http://schemas.microsoft.com/office/drawing/2014/main" id="{FC0467BC-C2EC-408A-9D0C-1945BBD1068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057" y="6654360"/>
            <a:ext cx="602025" cy="283946"/>
          </a:xfrm>
          <a:prstGeom prst="rect">
            <a:avLst/>
          </a:prstGeom>
        </p:spPr>
      </p:pic>
      <p:pic>
        <p:nvPicPr>
          <p:cNvPr id="119" name="Kép 118">
            <a:extLst>
              <a:ext uri="{FF2B5EF4-FFF2-40B4-BE49-F238E27FC236}">
                <a16:creationId xmlns="" xmlns:a16="http://schemas.microsoft.com/office/drawing/2014/main" id="{3517BCE7-FB62-4E3D-8108-90324D7EAC0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080" y="6522734"/>
            <a:ext cx="426185" cy="468000"/>
          </a:xfrm>
          <a:prstGeom prst="rect">
            <a:avLst/>
          </a:prstGeom>
        </p:spPr>
      </p:pic>
      <p:pic>
        <p:nvPicPr>
          <p:cNvPr id="121" name="Kép 120">
            <a:extLst>
              <a:ext uri="{FF2B5EF4-FFF2-40B4-BE49-F238E27FC236}">
                <a16:creationId xmlns="" xmlns:a16="http://schemas.microsoft.com/office/drawing/2014/main" id="{59294C7F-0C98-447E-9E76-CC9DC1D384D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4" y="3024778"/>
            <a:ext cx="2052000" cy="2052000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="" xmlns:a16="http://schemas.microsoft.com/office/drawing/2014/main" id="{2985B67A-B503-4848-96E3-E0FC19DF763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42" y="439430"/>
            <a:ext cx="3072019" cy="3312000"/>
          </a:xfrm>
          <a:prstGeom prst="rect">
            <a:avLst/>
          </a:prstGeom>
        </p:spPr>
      </p:pic>
      <p:sp>
        <p:nvSpPr>
          <p:cNvPr id="79" name="object 23"/>
          <p:cNvSpPr txBox="1"/>
          <p:nvPr/>
        </p:nvSpPr>
        <p:spPr>
          <a:xfrm>
            <a:off x="5022850" y="5660439"/>
            <a:ext cx="1167845" cy="635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" algn="ctr">
              <a:lnSpc>
                <a:spcPct val="100000"/>
              </a:lnSpc>
              <a:spcBef>
                <a:spcPts val="95"/>
              </a:spcBef>
            </a:pPr>
            <a:r>
              <a:rPr lang="it-IT" sz="1950" b="1" spc="-5" dirty="0">
                <a:solidFill>
                  <a:srgbClr val="FFFFFF"/>
                </a:solidFill>
                <a:latin typeface="Trebuchet MS"/>
                <a:cs typeface="Trebuchet MS"/>
              </a:rPr>
              <a:t>1.84</a:t>
            </a:r>
            <a:endParaRPr sz="19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pl-PL" sz="700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MLN. EURO DOFINANSOWANIA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pl-PL" sz="700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ERDF</a:t>
            </a:r>
            <a:endParaRPr lang="pl-PL" sz="700" dirty="0">
              <a:latin typeface="Trebuchet MS"/>
              <a:cs typeface="Trebuchet MS"/>
            </a:endParaRPr>
          </a:p>
        </p:txBody>
      </p:sp>
      <p:sp>
        <p:nvSpPr>
          <p:cNvPr id="80" name="object 12"/>
          <p:cNvSpPr txBox="1"/>
          <p:nvPr/>
        </p:nvSpPr>
        <p:spPr>
          <a:xfrm>
            <a:off x="4454177" y="5796777"/>
            <a:ext cx="514370" cy="6168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30"/>
              </a:spcBef>
            </a:pPr>
            <a:r>
              <a:rPr lang="it-IT" sz="2500" b="1" spc="10" dirty="0">
                <a:solidFill>
                  <a:srgbClr val="FFFFFF"/>
                </a:solidFill>
                <a:latin typeface="Trebuchet MS"/>
                <a:cs typeface="Trebuchet MS"/>
              </a:rPr>
              <a:t>2.2</a:t>
            </a:r>
            <a:endParaRPr sz="2500" dirty="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  <a:spcBef>
                <a:spcPts val="25"/>
              </a:spcBef>
            </a:pPr>
            <a:r>
              <a:rPr lang="it-IT" sz="700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MLN. EURO BUDŻE</a:t>
            </a:r>
            <a:r>
              <a:rPr lang="it-IT" sz="700" spc="10" dirty="0" smtClean="0">
                <a:solidFill>
                  <a:schemeClr val="bg1"/>
                </a:solidFill>
                <a:latin typeface="Trebuchet MS"/>
                <a:cs typeface="Trebuchet MS"/>
              </a:rPr>
              <a:t>T</a:t>
            </a:r>
            <a:r>
              <a:rPr lang="pl-PL" sz="700" spc="10" dirty="0" smtClean="0">
                <a:solidFill>
                  <a:schemeClr val="bg1"/>
                </a:solidFill>
                <a:latin typeface="Trebuchet MS"/>
                <a:cs typeface="Trebuchet MS"/>
              </a:rPr>
              <a:t>U</a:t>
            </a:r>
            <a:endParaRPr lang="it-IT" sz="7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="" xmlns:a16="http://schemas.microsoft.com/office/drawing/2014/main" id="{09123857-C382-4AF3-8C9A-F8EFCCCA7D1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445" y="1657298"/>
            <a:ext cx="958946" cy="958946"/>
          </a:xfrm>
          <a:prstGeom prst="rect">
            <a:avLst/>
          </a:prstGeom>
        </p:spPr>
      </p:pic>
      <p:sp>
        <p:nvSpPr>
          <p:cNvPr id="44" name="Prostokąt 43"/>
          <p:cNvSpPr/>
          <p:nvPr/>
        </p:nvSpPr>
        <p:spPr>
          <a:xfrm>
            <a:off x="17183105" y="4235450"/>
            <a:ext cx="19226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spc="-5" dirty="0">
                <a:solidFill>
                  <a:srgbClr val="FFFFFF"/>
                </a:solidFill>
                <a:latin typeface="Trebuchet MS"/>
              </a:rPr>
              <a:t>www.facebook.com/BOOSTEECE/</a:t>
            </a:r>
          </a:p>
        </p:txBody>
      </p:sp>
      <p:pic>
        <p:nvPicPr>
          <p:cNvPr id="85" name="Obraz 8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0988" y="5065944"/>
            <a:ext cx="1217711" cy="1399798"/>
          </a:xfrm>
          <a:prstGeom prst="rect">
            <a:avLst/>
          </a:prstGeom>
        </p:spPr>
      </p:pic>
      <p:pic>
        <p:nvPicPr>
          <p:cNvPr id="86" name="Obraz 85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r="24091" b="30699"/>
          <a:stretch/>
        </p:blipFill>
        <p:spPr>
          <a:xfrm>
            <a:off x="10356850" y="4616450"/>
            <a:ext cx="1782188" cy="139663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90" name="object 26"/>
          <p:cNvSpPr/>
          <p:nvPr/>
        </p:nvSpPr>
        <p:spPr>
          <a:xfrm>
            <a:off x="13676239" y="3591984"/>
            <a:ext cx="2642235" cy="0"/>
          </a:xfrm>
          <a:custGeom>
            <a:avLst/>
            <a:gdLst/>
            <a:ahLst/>
            <a:cxnLst/>
            <a:rect l="l" t="t" r="r" b="b"/>
            <a:pathLst>
              <a:path w="2642234">
                <a:moveTo>
                  <a:pt x="2642017" y="0"/>
                </a:moveTo>
                <a:lnTo>
                  <a:pt x="0" y="0"/>
                </a:lnTo>
              </a:path>
            </a:pathLst>
          </a:custGeom>
          <a:ln w="17879">
            <a:solidFill>
              <a:srgbClr val="B9CDD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33"/>
          <p:cNvSpPr txBox="1"/>
          <p:nvPr/>
        </p:nvSpPr>
        <p:spPr>
          <a:xfrm>
            <a:off x="13698004" y="3731263"/>
            <a:ext cx="2781300" cy="13076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4299"/>
              </a:lnSpc>
              <a:spcBef>
                <a:spcPts val="90"/>
              </a:spcBef>
            </a:pPr>
            <a:r>
              <a:rPr lang="pl-PL" sz="900" spc="10" dirty="0" smtClean="0">
                <a:solidFill>
                  <a:srgbClr val="231F20"/>
                </a:solidFill>
                <a:latin typeface="Trebuchet MS"/>
                <a:cs typeface="Trebuchet MS"/>
              </a:rPr>
              <a:t>Projekt</a:t>
            </a:r>
            <a:r>
              <a:rPr lang="en-US" sz="900" spc="10" dirty="0" smtClean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US"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BOOSTEE-CE</a:t>
            </a:r>
            <a:r>
              <a:rPr lang="en-US" sz="9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pl-PL" sz="900" spc="10" dirty="0" smtClean="0">
                <a:solidFill>
                  <a:srgbClr val="231F20"/>
                </a:solidFill>
                <a:latin typeface="Trebuchet MS"/>
                <a:cs typeface="Trebuchet MS"/>
              </a:rPr>
              <a:t>ma na celu sprostanie głównym wyzwaniom terytorialnym UE, takim jak łagodzenie skutków zmiany klimatu i </a:t>
            </a:r>
            <a:r>
              <a:rPr lang="pl-PL" sz="900" spc="10" dirty="0" smtClean="0">
                <a:latin typeface="Trebuchet MS"/>
                <a:cs typeface="Trebuchet MS"/>
              </a:rPr>
              <a:t>wdrażanie </a:t>
            </a:r>
            <a:r>
              <a:rPr lang="pl-PL" sz="900" spc="10" dirty="0" smtClean="0">
                <a:solidFill>
                  <a:srgbClr val="231F20"/>
                </a:solidFill>
                <a:latin typeface="Trebuchet MS"/>
                <a:cs typeface="Trebuchet MS"/>
              </a:rPr>
              <a:t>zrównoważonych rozwiązań energetycznych. Działania proponowane w projekcie dedykowane są poprawie efektywności energetycznej</a:t>
            </a:r>
            <a:r>
              <a:rPr lang="en-US" sz="900" spc="10" dirty="0" smtClean="0">
                <a:solidFill>
                  <a:srgbClr val="231F20"/>
                </a:solidFill>
                <a:latin typeface="Trebuchet MS"/>
                <a:cs typeface="Trebuchet MS"/>
              </a:rPr>
              <a:t>, </a:t>
            </a:r>
            <a:r>
              <a:rPr lang="pl-PL" sz="900" spc="10" dirty="0" smtClean="0">
                <a:solidFill>
                  <a:srgbClr val="231F20"/>
                </a:solidFill>
                <a:latin typeface="Trebuchet MS"/>
                <a:cs typeface="Trebuchet MS"/>
              </a:rPr>
              <a:t>lepszej jakości zarządzania energią i wykorzystania odnawialnych źródeł energii</a:t>
            </a:r>
            <a:r>
              <a:rPr lang="en-US" sz="900" spc="10" dirty="0" smtClean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pl-PL" sz="900" spc="10" dirty="0" smtClean="0">
                <a:solidFill>
                  <a:srgbClr val="231F20"/>
                </a:solidFill>
                <a:latin typeface="Trebuchet MS"/>
                <a:cs typeface="Trebuchet MS"/>
              </a:rPr>
              <a:t>w istniejących budynkach użyteczności publicznej.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92" name="object 35"/>
          <p:cNvSpPr txBox="1"/>
          <p:nvPr/>
        </p:nvSpPr>
        <p:spPr>
          <a:xfrm>
            <a:off x="13678385" y="3321050"/>
            <a:ext cx="951230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l-PL" sz="1200" spc="5" dirty="0" smtClean="0">
                <a:solidFill>
                  <a:srgbClr val="7192A9"/>
                </a:solidFill>
                <a:latin typeface="Trebuchet MS"/>
                <a:cs typeface="Trebuchet MS"/>
              </a:rPr>
              <a:t>Wizja</a:t>
            </a:r>
            <a:endParaRPr sz="1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1273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5628" y="1544622"/>
            <a:ext cx="137096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2000" b="1" spc="10" dirty="0" smtClean="0">
                <a:solidFill>
                  <a:srgbClr val="1B9F6B"/>
                </a:solidFill>
                <a:latin typeface="Trebuchet MS"/>
                <a:cs typeface="Trebuchet MS"/>
              </a:rPr>
              <a:t>SZKOLENIA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70666" y="1544622"/>
            <a:ext cx="133438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2000" b="1" dirty="0" smtClean="0">
                <a:solidFill>
                  <a:srgbClr val="1B9F6B"/>
                </a:solidFill>
                <a:latin typeface="Trebuchet MS"/>
                <a:cs typeface="Trebuchet MS"/>
              </a:rPr>
              <a:t>NARZĘDZIA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15607" y="1544622"/>
            <a:ext cx="214185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2000" b="1" spc="-15" dirty="0" smtClean="0">
                <a:solidFill>
                  <a:srgbClr val="1B9F6B"/>
                </a:solidFill>
                <a:latin typeface="Trebuchet MS"/>
                <a:cs typeface="Trebuchet MS"/>
              </a:rPr>
              <a:t>DZIAŁANIA PILOTAŻOWE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250" y="3473450"/>
            <a:ext cx="2599528" cy="37446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20"/>
              </a:spcBef>
            </a:pPr>
            <a:r>
              <a:rPr lang="en-US" sz="2350" b="1" spc="-35" dirty="0" smtClean="0">
                <a:latin typeface="Trebuchet MS"/>
                <a:cs typeface="Trebuchet MS"/>
              </a:rPr>
              <a:t>F</a:t>
            </a:r>
            <a:r>
              <a:rPr lang="pl-PL" sz="2350" b="1" spc="-35" dirty="0" smtClean="0">
                <a:latin typeface="Trebuchet MS"/>
                <a:cs typeface="Trebuchet MS"/>
              </a:rPr>
              <a:t>AKTY  I  LICZBY</a:t>
            </a:r>
            <a:endParaRPr lang="en-US" sz="235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2318" y="2406650"/>
            <a:ext cx="2988945" cy="333681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algn="just">
              <a:spcBef>
                <a:spcPts val="75"/>
              </a:spcBef>
            </a:pPr>
            <a:r>
              <a:rPr lang="en-US" sz="1000" spc="10" dirty="0">
                <a:solidFill>
                  <a:srgbClr val="231F20"/>
                </a:solidFill>
                <a:latin typeface="Trebuchet MS"/>
              </a:rPr>
              <a:t>BOOSTEE-CE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stanowi doskonałą okazję do </a:t>
            </a:r>
            <a:r>
              <a:rPr lang="pl-PL" sz="1000" dirty="0" smtClean="0">
                <a:solidFill>
                  <a:srgbClr val="231F20"/>
                </a:solidFill>
                <a:latin typeface="Trebuchet MS"/>
              </a:rPr>
              <a:t>przyspieszenia procesu</a:t>
            </a:r>
            <a:r>
              <a:rPr lang="en-US" sz="1000" dirty="0" smtClean="0">
                <a:solidFill>
                  <a:srgbClr val="231F20"/>
                </a:solidFill>
                <a:latin typeface="Trebuchet MS"/>
              </a:rPr>
              <a:t> </a:t>
            </a:r>
            <a:r>
              <a:rPr lang="pl-PL" sz="1000" dirty="0" smtClean="0">
                <a:solidFill>
                  <a:srgbClr val="231F20"/>
                </a:solidFill>
                <a:latin typeface="Trebuchet MS"/>
              </a:rPr>
              <a:t>opisanego w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prawo-dawstwie europejskim i krajowych planach działania w zakresie efektywności energetycznej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. </a:t>
            </a:r>
            <a:endParaRPr lang="hu-HU" sz="1000" spc="10" dirty="0">
              <a:solidFill>
                <a:srgbClr val="231F20"/>
              </a:solidFill>
              <a:latin typeface="Trebuchet MS"/>
            </a:endParaRPr>
          </a:p>
          <a:p>
            <a:pPr marL="12700" algn="just">
              <a:spcBef>
                <a:spcPts val="75"/>
              </a:spcBef>
            </a:pPr>
            <a:endParaRPr lang="hu-HU" sz="1000" spc="10" dirty="0">
              <a:solidFill>
                <a:srgbClr val="231F20"/>
              </a:solidFill>
              <a:latin typeface="Trebuchet MS"/>
            </a:endParaRPr>
          </a:p>
          <a:p>
            <a:pPr marL="12700" algn="just">
              <a:spcBef>
                <a:spcPts val="75"/>
              </a:spcBef>
            </a:pP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Efekty projektu będą opierać się na istniejących metodach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integrujących innowacyjne rozwiązania badawczo-rozwojowe i zostaną wdrożone przez władze publiczne jako podstawowe narzędzia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do opracowywania strategicznych długoterminowych planów energetycznych na szczeblu regionalnym </a:t>
            </a:r>
            <a:br>
              <a:rPr lang="pl-PL" sz="1000" spc="10" dirty="0" smtClean="0">
                <a:solidFill>
                  <a:srgbClr val="231F20"/>
                </a:solidFill>
                <a:latin typeface="Trebuchet MS"/>
              </a:rPr>
            </a:b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i lokalnym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. </a:t>
            </a:r>
            <a:endParaRPr lang="hu-HU" sz="1000" spc="10" dirty="0">
              <a:solidFill>
                <a:srgbClr val="231F20"/>
              </a:solidFill>
              <a:latin typeface="Trebuchet MS"/>
            </a:endParaRPr>
          </a:p>
          <a:p>
            <a:pPr marL="12700" algn="just">
              <a:spcBef>
                <a:spcPts val="75"/>
              </a:spcBef>
            </a:pPr>
            <a:endParaRPr lang="hu-HU" sz="1000" spc="10" dirty="0">
              <a:solidFill>
                <a:srgbClr val="231F20"/>
              </a:solidFill>
              <a:latin typeface="Trebuchet MS"/>
            </a:endParaRPr>
          </a:p>
          <a:p>
            <a:pPr marL="12700" algn="just">
              <a:spcBef>
                <a:spcPts val="75"/>
              </a:spcBef>
            </a:pP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Ponadto,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 </a:t>
            </a:r>
            <a:r>
              <a:rPr lang="en-US" sz="1000" spc="10" dirty="0">
                <a:solidFill>
                  <a:srgbClr val="231F20"/>
                </a:solidFill>
                <a:latin typeface="Trebuchet MS"/>
              </a:rPr>
              <a:t>BOOSTEE-CE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będzie wspierać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władze publiczne w </a:t>
            </a:r>
            <a:r>
              <a:rPr lang="pl-PL" sz="1000" spc="10" dirty="0" smtClean="0">
                <a:latin typeface="Trebuchet MS"/>
              </a:rPr>
              <a:t>opracowaniu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strategii finansowania, które mogą doprowadzić do </a:t>
            </a:r>
            <a:r>
              <a:rPr lang="pl-PL" sz="1000" spc="10" dirty="0" smtClean="0">
                <a:latin typeface="Trebuchet MS"/>
              </a:rPr>
              <a:t>połączenia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prywatnego finansowania i publicznych dotacji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,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zaprezentuje jak znajdować i wdrażać </a:t>
            </a:r>
            <a:r>
              <a:rPr lang="pl-PL" sz="1000" spc="10" dirty="0" smtClean="0">
                <a:latin typeface="Trebuchet MS"/>
              </a:rPr>
              <a:t>różnorodne metody finansowania</a:t>
            </a:r>
            <a:r>
              <a:rPr lang="en-US" sz="1000" spc="10" dirty="0" smtClean="0">
                <a:latin typeface="Trebuchet MS"/>
              </a:rPr>
              <a:t> </a:t>
            </a:r>
            <a:r>
              <a:rPr lang="pl-PL" sz="1000" spc="10" dirty="0" smtClean="0">
                <a:latin typeface="Trebuchet MS"/>
              </a:rPr>
              <a:t>służące ciągłej poprawie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efektywności energetycznej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 </a:t>
            </a: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w oparciu </a:t>
            </a:r>
            <a:br>
              <a:rPr lang="pl-PL" sz="1000" spc="10" dirty="0" smtClean="0">
                <a:solidFill>
                  <a:srgbClr val="231F20"/>
                </a:solidFill>
                <a:latin typeface="Trebuchet MS"/>
              </a:rPr>
            </a:br>
            <a:r>
              <a:rPr lang="pl-PL" sz="1000" spc="10" dirty="0" smtClean="0">
                <a:solidFill>
                  <a:srgbClr val="231F20"/>
                </a:solidFill>
                <a:latin typeface="Trebuchet MS"/>
              </a:rPr>
              <a:t>o uzyskiwane oszczędności finansowe</a:t>
            </a:r>
            <a:r>
              <a:rPr lang="en-US" sz="1000" spc="10" dirty="0" smtClean="0">
                <a:solidFill>
                  <a:srgbClr val="231F20"/>
                </a:solidFill>
                <a:latin typeface="Trebuchet MS"/>
              </a:rPr>
              <a:t>.</a:t>
            </a:r>
            <a:endParaRPr lang="en-US" sz="1000" spc="10" dirty="0">
              <a:solidFill>
                <a:srgbClr val="231F20"/>
              </a:solidFill>
              <a:latin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45666" y="2406650"/>
            <a:ext cx="2959100" cy="29482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/>
            <a:r>
              <a:rPr lang="pl-PL" sz="1000" dirty="0" smtClean="0">
                <a:latin typeface="Trebuchet MS" panose="020B0603020202020204" pitchFamily="34" charset="0"/>
              </a:rPr>
              <a:t>Szkolenia dla pracowników samorządów miejskich/gminnych, planistów miejskich </a:t>
            </a:r>
            <a:br>
              <a:rPr lang="pl-PL" sz="1000" dirty="0" smtClean="0">
                <a:latin typeface="Trebuchet MS" panose="020B0603020202020204" pitchFamily="34" charset="0"/>
              </a:rPr>
            </a:br>
            <a:r>
              <a:rPr lang="pl-PL" sz="1000" dirty="0" smtClean="0">
                <a:latin typeface="Trebuchet MS" panose="020B0603020202020204" pitchFamily="34" charset="0"/>
              </a:rPr>
              <a:t>i energetycznych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organizowane będą w celu zaprezentowania i objaśnienia możliwości wykorzystania platformy internetowej do opracowania audytów energetycznych i działań służących poprawie efektywności energetycznej</a:t>
            </a:r>
            <a:r>
              <a:rPr lang="en-US" sz="1000" dirty="0" smtClean="0">
                <a:latin typeface="Trebuchet MS" panose="020B0603020202020204" pitchFamily="34" charset="0"/>
              </a:rPr>
              <a:t>. </a:t>
            </a:r>
            <a:endParaRPr lang="hu-HU" sz="1000" dirty="0">
              <a:latin typeface="Trebuchet MS" panose="020B0603020202020204" pitchFamily="34" charset="0"/>
            </a:endParaRPr>
          </a:p>
          <a:p>
            <a:pPr algn="just"/>
            <a:endParaRPr lang="hu-HU" sz="1000" dirty="0">
              <a:latin typeface="Trebuchet MS" panose="020B0603020202020204" pitchFamily="34" charset="0"/>
            </a:endParaRPr>
          </a:p>
          <a:p>
            <a:pPr algn="just"/>
            <a:r>
              <a:rPr lang="pl-PL" sz="1000" dirty="0" smtClean="0">
                <a:latin typeface="Trebuchet MS" panose="020B0603020202020204" pitchFamily="34" charset="0"/>
              </a:rPr>
              <a:t>Szkolenia będą organizowane w każdym regionie uczestniczącym w projekcie BOOSTEE-CE oraz </a:t>
            </a:r>
            <a:br>
              <a:rPr lang="pl-PL" sz="1000" dirty="0" smtClean="0">
                <a:latin typeface="Trebuchet MS" panose="020B0603020202020204" pitchFamily="34" charset="0"/>
              </a:rPr>
            </a:br>
            <a:r>
              <a:rPr lang="pl-PL" sz="1000" dirty="0" smtClean="0">
                <a:latin typeface="Trebuchet MS" panose="020B0603020202020204" pitchFamily="34" charset="0"/>
              </a:rPr>
              <a:t>w innych regionach.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Szkolenia zostaną przeprowadzone we Włoszech i na Słowenii,</a:t>
            </a:r>
            <a:br>
              <a:rPr lang="pl-PL" sz="1000" dirty="0" smtClean="0">
                <a:latin typeface="Trebuchet MS" panose="020B0603020202020204" pitchFamily="34" charset="0"/>
              </a:rPr>
            </a:br>
            <a:r>
              <a:rPr lang="pl-PL" sz="1000" dirty="0" smtClean="0">
                <a:latin typeface="Trebuchet MS" panose="020B0603020202020204" pitchFamily="34" charset="0"/>
              </a:rPr>
              <a:t> skąd pochodzą wiodący partnerzy techniczni.</a:t>
            </a:r>
            <a:endParaRPr lang="hu-HU" sz="1000" dirty="0">
              <a:latin typeface="Trebuchet MS" panose="020B0603020202020204" pitchFamily="34" charset="0"/>
            </a:endParaRPr>
          </a:p>
          <a:p>
            <a:pPr algn="just"/>
            <a:endParaRPr lang="hu-HU" sz="1000" dirty="0">
              <a:latin typeface="Trebuchet MS" panose="020B0603020202020204" pitchFamily="34" charset="0"/>
            </a:endParaRPr>
          </a:p>
          <a:p>
            <a:pPr algn="just"/>
            <a:r>
              <a:rPr lang="pl-PL" sz="1000" dirty="0" smtClean="0">
                <a:latin typeface="Trebuchet MS" panose="020B0603020202020204" pitchFamily="34" charset="0"/>
              </a:rPr>
              <a:t>Wymiana wiedzy i doświadczeń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pozwoli na upowszechnienie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i ulepszenie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platformy </a:t>
            </a:r>
            <a:r>
              <a:rPr lang="en-US" sz="1000" dirty="0" smtClean="0">
                <a:latin typeface="Trebuchet MS" panose="020B0603020202020204" pitchFamily="34" charset="0"/>
              </a:rPr>
              <a:t>OnePlace </a:t>
            </a:r>
            <a:r>
              <a:rPr lang="pl-PL" sz="1000" dirty="0" smtClean="0">
                <a:latin typeface="Trebuchet MS" panose="020B0603020202020204" pitchFamily="34" charset="0"/>
              </a:rPr>
              <a:t>oraz zwiększenie oddziaływania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projektu na szczeblu międzynarodowym.</a:t>
            </a:r>
            <a:endParaRPr lang="en-US" sz="1000" dirty="0">
              <a:latin typeface="Trebuchet MS" panose="020B0603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75"/>
              </a:spcBef>
            </a:pPr>
            <a:endParaRPr lang="en-US" sz="1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67328" y="2406650"/>
            <a:ext cx="2988310" cy="26276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/>
            <a:r>
              <a:rPr lang="en-US" sz="1000" dirty="0" smtClean="0">
                <a:latin typeface="Trebuchet MS" panose="020B0603020202020204" pitchFamily="34" charset="0"/>
              </a:rPr>
              <a:t>BOOSTEE-CE </a:t>
            </a:r>
            <a:r>
              <a:rPr lang="pl-PL" sz="1000" dirty="0" smtClean="0">
                <a:latin typeface="Trebuchet MS" panose="020B0603020202020204" pitchFamily="34" charset="0"/>
              </a:rPr>
              <a:t>wzmocni istniejące rozwiązania </a:t>
            </a:r>
            <a:br>
              <a:rPr lang="pl-PL" sz="1000" dirty="0" smtClean="0">
                <a:latin typeface="Trebuchet MS" panose="020B0603020202020204" pitchFamily="34" charset="0"/>
              </a:rPr>
            </a:br>
            <a:r>
              <a:rPr lang="pl-PL" sz="1000" dirty="0" smtClean="0">
                <a:latin typeface="Trebuchet MS" panose="020B0603020202020204" pitchFamily="34" charset="0"/>
              </a:rPr>
              <a:t>w zakresie ograniczania strat energii i oceny potencjału odnawialnych źródeł energii</a:t>
            </a:r>
            <a:r>
              <a:rPr lang="en-US" sz="1000" dirty="0" smtClean="0">
                <a:latin typeface="Trebuchet MS" panose="020B0603020202020204" pitchFamily="34" charset="0"/>
              </a:rPr>
              <a:t>. </a:t>
            </a:r>
            <a:endParaRPr lang="hu-HU" sz="1000" dirty="0">
              <a:latin typeface="Trebuchet MS" panose="020B0603020202020204" pitchFamily="34" charset="0"/>
            </a:endParaRPr>
          </a:p>
          <a:p>
            <a:pPr algn="just"/>
            <a:endParaRPr lang="hu-HU" sz="1000" dirty="0">
              <a:latin typeface="Trebuchet MS" panose="020B0603020202020204" pitchFamily="34" charset="0"/>
            </a:endParaRPr>
          </a:p>
          <a:p>
            <a:pPr algn="just"/>
            <a:r>
              <a:rPr lang="pl-PL" sz="1000" dirty="0" smtClean="0">
                <a:latin typeface="Trebuchet MS" panose="020B0603020202020204" pitchFamily="34" charset="0"/>
              </a:rPr>
              <a:t>Przeniesienie rozwiązań na skalę miejską przyczyni się do poprawy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polityki efektywności energetycznej i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zapewni systemowe podejście użytkowników </a:t>
            </a:r>
            <a:r>
              <a:rPr lang="en-US" sz="1000" dirty="0" smtClean="0">
                <a:latin typeface="Trebuchet MS" panose="020B0603020202020204" pitchFamily="34" charset="0"/>
              </a:rPr>
              <a:t>(</a:t>
            </a:r>
            <a:r>
              <a:rPr lang="pl-PL" sz="1000" dirty="0" smtClean="0">
                <a:latin typeface="Trebuchet MS" panose="020B0603020202020204" pitchFamily="34" charset="0"/>
              </a:rPr>
              <a:t>administracji publicznej, mieszkańców, agencji energetycznych itp.</a:t>
            </a:r>
            <a:r>
              <a:rPr lang="en-US" sz="1000" dirty="0" smtClean="0">
                <a:latin typeface="Trebuchet MS" panose="020B0603020202020204" pitchFamily="34" charset="0"/>
              </a:rPr>
              <a:t>) </a:t>
            </a:r>
            <a:r>
              <a:rPr lang="pl-PL" sz="1000" dirty="0" smtClean="0">
                <a:latin typeface="Trebuchet MS" panose="020B0603020202020204" pitchFamily="34" charset="0"/>
              </a:rPr>
              <a:t>do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przeprowadzania audytów energetycznych</a:t>
            </a:r>
            <a:r>
              <a:rPr lang="en-US" sz="1000" dirty="0" smtClean="0">
                <a:latin typeface="Trebuchet MS" panose="020B0603020202020204" pitchFamily="34" charset="0"/>
              </a:rPr>
              <a:t>. </a:t>
            </a:r>
            <a:endParaRPr lang="hu-HU" sz="1000" dirty="0">
              <a:latin typeface="Trebuchet MS" panose="020B0603020202020204" pitchFamily="34" charset="0"/>
            </a:endParaRPr>
          </a:p>
          <a:p>
            <a:pPr algn="just"/>
            <a:endParaRPr lang="hu-HU" sz="1000" dirty="0">
              <a:latin typeface="Trebuchet MS" panose="020B0603020202020204" pitchFamily="34" charset="0"/>
            </a:endParaRPr>
          </a:p>
          <a:p>
            <a:pPr algn="just"/>
            <a:r>
              <a:rPr lang="pl-PL" sz="1000" dirty="0" smtClean="0">
                <a:latin typeface="Trebuchet MS" panose="020B0603020202020204" pitchFamily="34" charset="0"/>
              </a:rPr>
              <a:t>Narzędzie </a:t>
            </a:r>
            <a:r>
              <a:rPr lang="en-US" sz="1000" dirty="0" smtClean="0">
                <a:latin typeface="Trebuchet MS" panose="020B0603020202020204" pitchFamily="34" charset="0"/>
              </a:rPr>
              <a:t>3D </a:t>
            </a:r>
            <a:r>
              <a:rPr lang="pl-PL" sz="1000" dirty="0" smtClean="0">
                <a:latin typeface="Trebuchet MS" panose="020B0603020202020204" pitchFamily="34" charset="0"/>
              </a:rPr>
              <a:t>oparte na zaawansowanych technikach przetwarzania danych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pozwoli na nowe podejście do oceny charakterystyki energetycznej budynków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i lepsze zrozumienie stanu budynków, </a:t>
            </a:r>
            <a:br>
              <a:rPr lang="pl-PL" sz="1000" dirty="0" smtClean="0">
                <a:latin typeface="Trebuchet MS" panose="020B0603020202020204" pitchFamily="34" charset="0"/>
              </a:rPr>
            </a:br>
            <a:r>
              <a:rPr lang="pl-PL" sz="1000" dirty="0" smtClean="0">
                <a:latin typeface="Trebuchet MS" panose="020B0603020202020204" pitchFamily="34" charset="0"/>
              </a:rPr>
              <a:t>a tym samym przyczyni się do ich zwiększonej efektywności</a:t>
            </a:r>
            <a:r>
              <a:rPr lang="en-US" sz="1000" dirty="0" smtClean="0">
                <a:latin typeface="Trebuchet MS" panose="020B0603020202020204" pitchFamily="34" charset="0"/>
              </a:rPr>
              <a:t>.</a:t>
            </a:r>
            <a:endParaRPr lang="en-US" sz="1000" dirty="0">
              <a:latin typeface="Trebuchet MS" panose="020B0603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20733" y="2406650"/>
            <a:ext cx="2784917" cy="30123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750" dirty="0" smtClean="0">
                <a:latin typeface="Trebuchet MS" panose="020B0603020202020204" pitchFamily="34" charset="0"/>
              </a:rPr>
              <a:t>Testowanie Systemu Zarządzania Energią </a:t>
            </a:r>
            <a:r>
              <a:rPr lang="en-US" sz="750" dirty="0" smtClean="0">
                <a:latin typeface="Trebuchet MS" panose="020B0603020202020204" pitchFamily="34" charset="0"/>
              </a:rPr>
              <a:t>3D</a:t>
            </a:r>
            <a:r>
              <a:rPr lang="pl-PL" sz="750" dirty="0" smtClean="0">
                <a:latin typeface="Trebuchet MS" panose="020B0603020202020204" pitchFamily="34" charset="0"/>
              </a:rPr>
              <a:t> w miejskim</a:t>
            </a:r>
            <a:r>
              <a:rPr lang="en-US" sz="750" dirty="0" smtClean="0">
                <a:latin typeface="Trebuchet MS" panose="020B0603020202020204" pitchFamily="34" charset="0"/>
              </a:rPr>
              <a:t> </a:t>
            </a:r>
            <a:r>
              <a:rPr lang="pl-PL" sz="750" dirty="0" smtClean="0">
                <a:latin typeface="Trebuchet MS" panose="020B0603020202020204" pitchFamily="34" charset="0"/>
              </a:rPr>
              <a:t>	obszarze regionu </a:t>
            </a:r>
            <a:r>
              <a:rPr lang="en-US" sz="750" dirty="0" smtClean="0">
                <a:latin typeface="Trebuchet MS" panose="020B0603020202020204" pitchFamily="34" charset="0"/>
              </a:rPr>
              <a:t>Emilia</a:t>
            </a:r>
            <a:r>
              <a:rPr lang="pl-PL" sz="750" dirty="0" smtClean="0">
                <a:latin typeface="Trebuchet MS" panose="020B0603020202020204" pitchFamily="34" charset="0"/>
              </a:rPr>
              <a:t> </a:t>
            </a:r>
            <a:r>
              <a:rPr lang="en-US" sz="750" dirty="0" smtClean="0">
                <a:latin typeface="Trebuchet MS" panose="020B0603020202020204" pitchFamily="34" charset="0"/>
              </a:rPr>
              <a:t>Romagna, </a:t>
            </a:r>
            <a:r>
              <a:rPr lang="pl-PL" sz="750" dirty="0" smtClean="0">
                <a:latin typeface="Trebuchet MS" panose="020B0603020202020204" pitchFamily="34" charset="0"/>
              </a:rPr>
              <a:t>Włochy</a:t>
            </a: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en-US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750" dirty="0" smtClean="0">
                <a:latin typeface="Trebuchet MS" panose="020B0603020202020204" pitchFamily="34" charset="0"/>
              </a:rPr>
              <a:t>Poprawa monitorowania energii i kontroli systemu 	grzewczego w kompleksie szkolnym w </a:t>
            </a:r>
            <a:r>
              <a:rPr lang="en-US" sz="750" dirty="0" smtClean="0">
                <a:latin typeface="Trebuchet MS" panose="020B0603020202020204" pitchFamily="34" charset="0"/>
              </a:rPr>
              <a:t>Judenburg</a:t>
            </a:r>
            <a:r>
              <a:rPr lang="en-US" sz="750" dirty="0">
                <a:latin typeface="Trebuchet MS" panose="020B0603020202020204" pitchFamily="34" charset="0"/>
              </a:rPr>
              <a:t>, </a:t>
            </a:r>
            <a:r>
              <a:rPr lang="en-US" sz="750" dirty="0" smtClean="0">
                <a:latin typeface="Trebuchet MS" panose="020B0603020202020204" pitchFamily="34" charset="0"/>
              </a:rPr>
              <a:t>Austria</a:t>
            </a: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750" dirty="0" smtClean="0">
                <a:latin typeface="Trebuchet MS" panose="020B0603020202020204" pitchFamily="34" charset="0"/>
              </a:rPr>
              <a:t>Inwestycje EE dla zero-energetycznych budynków 	użyteczności publicznej</a:t>
            </a:r>
            <a:r>
              <a:rPr lang="en-US" sz="750" dirty="0" smtClean="0">
                <a:latin typeface="Trebuchet MS" panose="020B0603020202020204" pitchFamily="34" charset="0"/>
              </a:rPr>
              <a:t> </a:t>
            </a:r>
            <a:r>
              <a:rPr lang="pl-PL" sz="750" dirty="0" smtClean="0">
                <a:latin typeface="Trebuchet MS" panose="020B0603020202020204" pitchFamily="34" charset="0"/>
              </a:rPr>
              <a:t>w regionie</a:t>
            </a:r>
            <a:r>
              <a:rPr lang="en-US" sz="750" dirty="0" smtClean="0">
                <a:latin typeface="Trebuchet MS" panose="020B0603020202020204" pitchFamily="34" charset="0"/>
              </a:rPr>
              <a:t> </a:t>
            </a:r>
            <a:r>
              <a:rPr lang="pl-PL" sz="750" dirty="0" smtClean="0">
                <a:latin typeface="Trebuchet MS" panose="020B0603020202020204" pitchFamily="34" charset="0"/>
              </a:rPr>
              <a:t> </a:t>
            </a:r>
            <a:r>
              <a:rPr lang="en-US" sz="750" dirty="0" smtClean="0">
                <a:latin typeface="Trebuchet MS" panose="020B0603020202020204" pitchFamily="34" charset="0"/>
              </a:rPr>
              <a:t>Zlín, Czech</a:t>
            </a:r>
            <a:r>
              <a:rPr lang="pl-PL" sz="750" dirty="0" smtClean="0">
                <a:latin typeface="Trebuchet MS" panose="020B0603020202020204" pitchFamily="34" charset="0"/>
              </a:rPr>
              <a:t>y</a:t>
            </a: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750" dirty="0" smtClean="0">
                <a:latin typeface="Trebuchet MS" panose="020B0603020202020204" pitchFamily="34" charset="0"/>
              </a:rPr>
              <a:t>Wykorzystanie</a:t>
            </a:r>
            <a:r>
              <a:rPr lang="en-US" sz="750" dirty="0" smtClean="0">
                <a:latin typeface="Trebuchet MS" panose="020B0603020202020204" pitchFamily="34" charset="0"/>
              </a:rPr>
              <a:t> </a:t>
            </a:r>
            <a:r>
              <a:rPr lang="pl-PL" sz="750" dirty="0" smtClean="0">
                <a:latin typeface="Trebuchet MS" panose="020B0603020202020204" pitchFamily="34" charset="0"/>
              </a:rPr>
              <a:t>platformy </a:t>
            </a:r>
            <a:r>
              <a:rPr lang="en-US" sz="750" dirty="0" smtClean="0">
                <a:latin typeface="Trebuchet MS" panose="020B0603020202020204" pitchFamily="34" charset="0"/>
              </a:rPr>
              <a:t>OnePlace </a:t>
            </a:r>
            <a:r>
              <a:rPr lang="pl-PL" sz="750" dirty="0" smtClean="0">
                <a:latin typeface="Trebuchet MS" panose="020B0603020202020204" pitchFamily="34" charset="0"/>
              </a:rPr>
              <a:t>w celu poprawy 	efektywności energetycznej w budynkach użyteczności 	publicznej w miejscowości </a:t>
            </a:r>
            <a:r>
              <a:rPr lang="en-US" sz="750" dirty="0" smtClean="0">
                <a:latin typeface="Trebuchet MS" panose="020B0603020202020204" pitchFamily="34" charset="0"/>
              </a:rPr>
              <a:t>Tolna</a:t>
            </a:r>
            <a:r>
              <a:rPr lang="en-US" sz="750" dirty="0">
                <a:latin typeface="Trebuchet MS" panose="020B0603020202020204" pitchFamily="34" charset="0"/>
              </a:rPr>
              <a:t>, </a:t>
            </a:r>
            <a:r>
              <a:rPr lang="pl-PL" sz="750" dirty="0" smtClean="0">
                <a:latin typeface="Trebuchet MS" panose="020B0603020202020204" pitchFamily="34" charset="0"/>
              </a:rPr>
              <a:t>Węgry</a:t>
            </a: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750" dirty="0" smtClean="0">
                <a:latin typeface="Trebuchet MS" panose="020B0603020202020204" pitchFamily="34" charset="0"/>
              </a:rPr>
              <a:t>Monitorowanie i kontrola wykorzystania energii w budynkach 	użyteczności publicznej w</a:t>
            </a:r>
            <a:r>
              <a:rPr lang="en-US" sz="750" dirty="0" smtClean="0">
                <a:latin typeface="Trebuchet MS" panose="020B0603020202020204" pitchFamily="34" charset="0"/>
              </a:rPr>
              <a:t> </a:t>
            </a:r>
            <a:r>
              <a:rPr lang="pl-PL" sz="750" dirty="0" smtClean="0">
                <a:latin typeface="Trebuchet MS" panose="020B0603020202020204" pitchFamily="34" charset="0"/>
              </a:rPr>
              <a:t>Płońsku</a:t>
            </a:r>
            <a:r>
              <a:rPr lang="en-US" sz="750" dirty="0" smtClean="0">
                <a:latin typeface="Trebuchet MS" panose="020B0603020202020204" pitchFamily="34" charset="0"/>
              </a:rPr>
              <a:t>, </a:t>
            </a:r>
            <a:r>
              <a:rPr lang="pl-PL" sz="750" dirty="0" smtClean="0">
                <a:latin typeface="Trebuchet MS" panose="020B0603020202020204" pitchFamily="34" charset="0"/>
              </a:rPr>
              <a:t>Polska</a:t>
            </a: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750" dirty="0" smtClean="0">
                <a:latin typeface="Trebuchet MS" panose="020B0603020202020204" pitchFamily="34" charset="0"/>
              </a:rPr>
              <a:t>Analiza efektywności energetycznej z użyciem platformy</a:t>
            </a:r>
            <a:r>
              <a:rPr lang="en-US" sz="750" dirty="0" smtClean="0">
                <a:latin typeface="Trebuchet MS" panose="020B0603020202020204" pitchFamily="34" charset="0"/>
              </a:rPr>
              <a:t> </a:t>
            </a:r>
            <a:r>
              <a:rPr lang="pl-PL" sz="750" dirty="0" smtClean="0">
                <a:latin typeface="Trebuchet MS" panose="020B0603020202020204" pitchFamily="34" charset="0"/>
              </a:rPr>
              <a:t>	</a:t>
            </a:r>
            <a:r>
              <a:rPr lang="en-US" sz="750" dirty="0" smtClean="0">
                <a:latin typeface="Trebuchet MS" panose="020B0603020202020204" pitchFamily="34" charset="0"/>
              </a:rPr>
              <a:t>OnePlace </a:t>
            </a:r>
            <a:r>
              <a:rPr lang="pl-PL" sz="750" dirty="0" smtClean="0">
                <a:latin typeface="Trebuchet MS" panose="020B0603020202020204" pitchFamily="34" charset="0"/>
              </a:rPr>
              <a:t>w przedszkolu</a:t>
            </a:r>
            <a:r>
              <a:rPr lang="en-US" sz="750" dirty="0" smtClean="0">
                <a:latin typeface="Trebuchet MS" panose="020B0603020202020204" pitchFamily="34" charset="0"/>
              </a:rPr>
              <a:t> </a:t>
            </a:r>
            <a:r>
              <a:rPr lang="pl-PL" sz="750" dirty="0" smtClean="0">
                <a:latin typeface="Trebuchet MS" panose="020B0603020202020204" pitchFamily="34" charset="0"/>
              </a:rPr>
              <a:t>w miejscowości </a:t>
            </a:r>
            <a:r>
              <a:rPr lang="en-US" sz="750" dirty="0" smtClean="0">
                <a:latin typeface="Trebuchet MS" panose="020B0603020202020204" pitchFamily="34" charset="0"/>
              </a:rPr>
              <a:t>Koprivnica,</a:t>
            </a:r>
            <a:r>
              <a:rPr lang="pl-PL" sz="750" dirty="0" smtClean="0">
                <a:latin typeface="Trebuchet MS" panose="020B0603020202020204" pitchFamily="34" charset="0"/>
              </a:rPr>
              <a:t> 	Chorwacja</a:t>
            </a: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750" dirty="0" smtClean="0">
                <a:latin typeface="Trebuchet MS" panose="020B0603020202020204" pitchFamily="34" charset="0"/>
              </a:rPr>
              <a:t>Poprawa zarządzania energią w publicznej szkole w </a:t>
            </a:r>
            <a:r>
              <a:rPr lang="en-US" sz="750" dirty="0" smtClean="0">
                <a:latin typeface="Trebuchet MS" panose="020B0603020202020204" pitchFamily="34" charset="0"/>
              </a:rPr>
              <a:t>Velenje</a:t>
            </a:r>
            <a:r>
              <a:rPr lang="en-US" sz="750" dirty="0">
                <a:latin typeface="Trebuchet MS" panose="020B0603020202020204" pitchFamily="34" charset="0"/>
              </a:rPr>
              <a:t>, </a:t>
            </a:r>
            <a:r>
              <a:rPr lang="pl-PL" sz="750" dirty="0" smtClean="0">
                <a:latin typeface="Trebuchet MS" panose="020B0603020202020204" pitchFamily="34" charset="0"/>
              </a:rPr>
              <a:t>	Słowenia</a:t>
            </a: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pl-PL" sz="75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750" dirty="0" smtClean="0">
                <a:latin typeface="Trebuchet MS" panose="020B0603020202020204" pitchFamily="34" charset="0"/>
              </a:rPr>
              <a:t>Testowanie platformy OnePlace w polsko-czeskim regionie	transgranicznym</a:t>
            </a:r>
            <a:endParaRPr lang="pl-PL" sz="750" dirty="0">
              <a:latin typeface="Trebuchet MS" panose="020B0603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3379" y="6149511"/>
            <a:ext cx="2647528" cy="171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0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Strategii i planów działań</a:t>
            </a:r>
            <a:endParaRPr lang="en-US" sz="1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58441" y="6149511"/>
            <a:ext cx="925293" cy="171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000" b="1" spc="-15" dirty="0" smtClean="0">
                <a:solidFill>
                  <a:srgbClr val="231F20"/>
                </a:solidFill>
                <a:latin typeface="Trebuchet MS"/>
                <a:cs typeface="Trebuchet MS"/>
              </a:rPr>
              <a:t>Szkoleń</a:t>
            </a:r>
            <a:endParaRPr lang="en-US" sz="1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03524" y="6149511"/>
            <a:ext cx="555409" cy="171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000" b="1" spc="-15" dirty="0" smtClean="0">
                <a:solidFill>
                  <a:srgbClr val="231F20"/>
                </a:solidFill>
                <a:latin typeface="Trebuchet MS"/>
                <a:cs typeface="Trebuchet MS"/>
              </a:rPr>
              <a:t>Narzędzi</a:t>
            </a:r>
            <a:endParaRPr lang="en-US" sz="1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77313" y="6149511"/>
            <a:ext cx="1399737" cy="171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000" b="1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Działań pilotażowych</a:t>
            </a:r>
            <a:endParaRPr lang="en-US" sz="1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7427" y="5385713"/>
            <a:ext cx="1299834" cy="4830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200"/>
              </a:lnSpc>
              <a:spcBef>
                <a:spcPts val="95"/>
              </a:spcBef>
            </a:pPr>
            <a:r>
              <a:rPr lang="pl-PL" sz="800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Okres trwania projektu</a:t>
            </a:r>
            <a:r>
              <a:rPr lang="en-US" sz="800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: </a:t>
            </a:r>
            <a:r>
              <a:rPr lang="pl-PL" sz="800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01.06.</a:t>
            </a:r>
            <a:r>
              <a:rPr lang="en-US" sz="800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2017 – </a:t>
            </a:r>
            <a:r>
              <a:rPr lang="pl-PL" sz="800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31.05.</a:t>
            </a:r>
            <a:r>
              <a:rPr lang="en-US" sz="800" spc="-5" dirty="0" smtClean="0">
                <a:solidFill>
                  <a:srgbClr val="231F20"/>
                </a:solidFill>
                <a:latin typeface="Trebuchet MS"/>
                <a:cs typeface="Trebuchet MS"/>
              </a:rPr>
              <a:t>2020</a:t>
            </a:r>
            <a:endParaRPr lang="en-US" sz="8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24200"/>
              </a:lnSpc>
              <a:spcBef>
                <a:spcPts val="95"/>
              </a:spcBef>
            </a:pPr>
            <a:endParaRPr lang="en-US" sz="8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4436" y="4635480"/>
            <a:ext cx="501092" cy="302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24200"/>
              </a:lnSpc>
              <a:spcBef>
                <a:spcPts val="95"/>
              </a:spcBef>
            </a:pPr>
            <a:r>
              <a:rPr lang="pl-PL" sz="800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Partnerów p</a:t>
            </a:r>
            <a:r>
              <a:rPr lang="en-US" sz="800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roje</a:t>
            </a:r>
            <a:r>
              <a:rPr lang="pl-PL" sz="800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k</a:t>
            </a:r>
            <a:r>
              <a:rPr lang="en-US" sz="800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lang="pl-PL" sz="800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endParaRPr lang="en-US" sz="8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7250" y="5988050"/>
            <a:ext cx="1434245" cy="604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100"/>
              </a:spcBef>
            </a:pPr>
            <a:r>
              <a:rPr lang="pl-PL" sz="800" spc="-15" dirty="0" smtClean="0">
                <a:solidFill>
                  <a:srgbClr val="231F20"/>
                </a:solidFill>
                <a:latin typeface="Trebuchet MS"/>
                <a:cs typeface="Trebuchet MS"/>
              </a:rPr>
              <a:t>Wartość inwestycji w</a:t>
            </a:r>
            <a:r>
              <a:rPr lang="en-US" sz="800" spc="-35" dirty="0" smtClean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US" sz="800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Euro </a:t>
            </a:r>
            <a:r>
              <a:rPr lang="pl-PL" sz="800" spc="-10" dirty="0" smtClean="0">
                <a:solidFill>
                  <a:srgbClr val="231F20"/>
                </a:solidFill>
                <a:latin typeface="Trebuchet MS"/>
                <a:cs typeface="Trebuchet MS"/>
              </a:rPr>
              <a:t>przeznaczona na przygotowanie i uruchomienie działań </a:t>
            </a:r>
            <a:r>
              <a:rPr lang="pl-PL" sz="800" spc="-15" dirty="0" smtClean="0">
                <a:solidFill>
                  <a:srgbClr val="231F20"/>
                </a:solidFill>
                <a:latin typeface="Trebuchet MS"/>
                <a:cs typeface="Trebuchet MS"/>
              </a:rPr>
              <a:t>pilotażowych</a:t>
            </a:r>
            <a:endParaRPr lang="en-US" sz="8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1251" y="2406650"/>
            <a:ext cx="2895600" cy="3030317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1000" dirty="0" smtClean="0">
                <a:latin typeface="Trebuchet MS" panose="020B0603020202020204" pitchFamily="34" charset="0"/>
              </a:rPr>
              <a:t>Międzynarodowa metodologia gromadzenia  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	danych energetycznych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i ich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wizualizacji za</a:t>
            </a:r>
          </a:p>
          <a:p>
            <a:pPr indent="-151765" algn="just">
              <a:buClr>
                <a:srgbClr val="7192A9"/>
              </a:buClr>
              <a:tabLst>
                <a:tab pos="165100" algn="l"/>
              </a:tabLst>
            </a:pPr>
            <a:r>
              <a:rPr lang="pl-PL" sz="1000" dirty="0" smtClean="0">
                <a:latin typeface="Trebuchet MS" panose="020B0603020202020204" pitchFamily="34" charset="0"/>
              </a:rPr>
              <a:t>     pomocą modeli 3D  </a:t>
            </a:r>
            <a:endParaRPr lang="pl-PL" sz="10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tabLst>
                <a:tab pos="165100" algn="l"/>
              </a:tabLst>
            </a:pPr>
            <a:endParaRPr lang="en-US" sz="4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1000" dirty="0" smtClean="0">
                <a:latin typeface="Trebuchet MS" panose="020B0603020202020204" pitchFamily="34" charset="0"/>
              </a:rPr>
              <a:t>Internetowa</a:t>
            </a:r>
            <a:r>
              <a:rPr lang="en-US" sz="1000" dirty="0" smtClean="0">
                <a:latin typeface="Trebuchet MS" panose="020B0603020202020204" pitchFamily="34" charset="0"/>
              </a:rPr>
              <a:t> Platform</a:t>
            </a:r>
            <a:r>
              <a:rPr lang="pl-PL" sz="1000" dirty="0" smtClean="0">
                <a:latin typeface="Trebuchet MS" panose="020B0603020202020204" pitchFamily="34" charset="0"/>
              </a:rPr>
              <a:t>a Energetyczna</a:t>
            </a:r>
            <a:r>
              <a:rPr lang="en-US" sz="1000" dirty="0" smtClean="0">
                <a:latin typeface="Trebuchet MS" panose="020B0603020202020204" pitchFamily="34" charset="0"/>
              </a:rPr>
              <a:t>–OnePlace</a:t>
            </a:r>
            <a:endParaRPr lang="pl-PL" sz="10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en-US" sz="4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1000" dirty="0" smtClean="0">
                <a:latin typeface="Trebuchet MS" panose="020B0603020202020204" pitchFamily="34" charset="0"/>
              </a:rPr>
              <a:t>System Zarządzania Energią </a:t>
            </a:r>
            <a:r>
              <a:rPr lang="en-US" sz="1000" dirty="0" smtClean="0">
                <a:latin typeface="Trebuchet MS" panose="020B0603020202020204" pitchFamily="34" charset="0"/>
              </a:rPr>
              <a:t>3D (EMS</a:t>
            </a:r>
            <a:r>
              <a:rPr lang="en-US" sz="1000" dirty="0">
                <a:latin typeface="Trebuchet MS" panose="020B0603020202020204" pitchFamily="34" charset="0"/>
              </a:rPr>
              <a:t>)</a:t>
            </a:r>
            <a:endParaRPr lang="pl-PL" sz="10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pl-PL" sz="4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1000" dirty="0" smtClean="0">
                <a:latin typeface="Trebuchet MS" panose="020B0603020202020204" pitchFamily="34" charset="0"/>
              </a:rPr>
              <a:t>Szkolenia dla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pracowników gmin i miast</a:t>
            </a:r>
            <a:r>
              <a:rPr lang="en-US" sz="1000" dirty="0" smtClean="0">
                <a:latin typeface="Trebuchet MS" panose="020B0603020202020204" pitchFamily="34" charset="0"/>
              </a:rPr>
              <a:t>,  </a:t>
            </a:r>
            <a:r>
              <a:rPr lang="pl-PL" sz="1000" dirty="0" smtClean="0">
                <a:latin typeface="Trebuchet MS" panose="020B0603020202020204" pitchFamily="34" charset="0"/>
              </a:rPr>
              <a:t>	planistów miejskich i energetycznych</a:t>
            </a:r>
            <a:endParaRPr lang="pl-PL" sz="10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pl-PL" sz="4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1000" dirty="0" smtClean="0">
                <a:latin typeface="Trebuchet MS" panose="020B0603020202020204" pitchFamily="34" charset="0"/>
              </a:rPr>
              <a:t>Działania pilotażowe w zakresie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efektywności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>
                <a:latin typeface="Trebuchet MS" panose="020B0603020202020204" pitchFamily="34" charset="0"/>
              </a:rPr>
              <a:t>	</a:t>
            </a:r>
            <a:r>
              <a:rPr lang="pl-PL" sz="1000" dirty="0" smtClean="0">
                <a:latin typeface="Trebuchet MS" panose="020B0603020202020204" pitchFamily="34" charset="0"/>
              </a:rPr>
              <a:t>energetycznej w budynkach użyteczności         	publicznej</a:t>
            </a:r>
            <a:endParaRPr lang="pl-PL" sz="10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en-US" sz="4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1000" dirty="0" smtClean="0">
                <a:latin typeface="Trebuchet MS" panose="020B0603020202020204" pitchFamily="34" charset="0"/>
              </a:rPr>
              <a:t>Podręcznik dla planistów energetycznych 	dotyczący codziennego użytkowania Systemu 	Zarządzania Energią 3D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i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platformy </a:t>
            </a:r>
            <a:r>
              <a:rPr lang="en-US" sz="1000" dirty="0" smtClean="0">
                <a:latin typeface="Trebuchet MS" panose="020B0603020202020204" pitchFamily="34" charset="0"/>
              </a:rPr>
              <a:t>OnePlace</a:t>
            </a:r>
            <a:endParaRPr lang="pl-PL" sz="10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endParaRPr lang="pl-PL" sz="400" dirty="0">
              <a:latin typeface="Trebuchet MS" panose="020B0603020202020204" pitchFamily="34" charset="0"/>
            </a:endParaRPr>
          </a:p>
          <a:p>
            <a:pPr indent="-151765" algn="just">
              <a:buClr>
                <a:srgbClr val="7192A9"/>
              </a:buClr>
              <a:buFont typeface="Wingdings"/>
              <a:buChar char=""/>
              <a:tabLst>
                <a:tab pos="165100" algn="l"/>
              </a:tabLst>
            </a:pPr>
            <a:r>
              <a:rPr lang="pl-PL" sz="1000" dirty="0" smtClean="0">
                <a:latin typeface="Trebuchet MS" panose="020B0603020202020204" pitchFamily="34" charset="0"/>
              </a:rPr>
              <a:t>Międzynarodowa strategia finansowania 	efektywności</a:t>
            </a:r>
            <a:r>
              <a:rPr lang="en-US" sz="1000" dirty="0" smtClean="0">
                <a:latin typeface="Trebuchet MS" panose="020B0603020202020204" pitchFamily="34" charset="0"/>
              </a:rPr>
              <a:t> </a:t>
            </a:r>
            <a:r>
              <a:rPr lang="pl-PL" sz="1000" dirty="0" smtClean="0">
                <a:latin typeface="Trebuchet MS" panose="020B0603020202020204" pitchFamily="34" charset="0"/>
              </a:rPr>
              <a:t>energetycznej i plany działania </a:t>
            </a:r>
            <a:br>
              <a:rPr lang="pl-PL" sz="1000" dirty="0" smtClean="0">
                <a:latin typeface="Trebuchet MS" panose="020B0603020202020204" pitchFamily="34" charset="0"/>
              </a:rPr>
            </a:br>
            <a:r>
              <a:rPr lang="pl-PL" sz="1000" dirty="0" smtClean="0">
                <a:latin typeface="Trebuchet MS" panose="020B0603020202020204" pitchFamily="34" charset="0"/>
              </a:rPr>
              <a:t>	w zakresie finansowania przedsięwzięć 	dotyczących infrastruktury publicznej</a:t>
            </a:r>
            <a:endParaRPr lang="pl-PL" sz="1000" dirty="0">
              <a:latin typeface="Trebuchet MS" panose="020B0603020202020204" pitchFamily="34" charset="0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01697" y="1529672"/>
            <a:ext cx="1736179" cy="37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/>
              <a:t>BOOSTEE-CE</a:t>
            </a:r>
          </a:p>
        </p:txBody>
      </p:sp>
      <p:sp>
        <p:nvSpPr>
          <p:cNvPr id="20" name="object 20"/>
          <p:cNvSpPr/>
          <p:nvPr/>
        </p:nvSpPr>
        <p:spPr>
          <a:xfrm flipV="1">
            <a:off x="0" y="3053344"/>
            <a:ext cx="3429000" cy="48421"/>
          </a:xfrm>
          <a:custGeom>
            <a:avLst/>
            <a:gdLst/>
            <a:ahLst/>
            <a:cxnLst/>
            <a:rect l="l" t="t" r="r" b="b"/>
            <a:pathLst>
              <a:path w="3041015">
                <a:moveTo>
                  <a:pt x="0" y="0"/>
                </a:moveTo>
                <a:lnTo>
                  <a:pt x="3040962" y="0"/>
                </a:lnTo>
              </a:path>
            </a:pathLst>
          </a:custGeom>
          <a:ln w="17879">
            <a:solidFill>
              <a:srgbClr val="7192A9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1" name="object 21"/>
          <p:cNvSpPr/>
          <p:nvPr/>
        </p:nvSpPr>
        <p:spPr>
          <a:xfrm>
            <a:off x="1536692" y="5295705"/>
            <a:ext cx="139700" cy="481965"/>
          </a:xfrm>
          <a:custGeom>
            <a:avLst/>
            <a:gdLst/>
            <a:ahLst/>
            <a:cxnLst/>
            <a:rect l="l" t="t" r="r" b="b"/>
            <a:pathLst>
              <a:path w="139700" h="481964">
                <a:moveTo>
                  <a:pt x="53627" y="0"/>
                </a:moveTo>
                <a:lnTo>
                  <a:pt x="0" y="0"/>
                </a:lnTo>
                <a:lnTo>
                  <a:pt x="85810" y="240828"/>
                </a:lnTo>
                <a:lnTo>
                  <a:pt x="0" y="481644"/>
                </a:lnTo>
                <a:lnTo>
                  <a:pt x="53627" y="481644"/>
                </a:lnTo>
                <a:lnTo>
                  <a:pt x="139438" y="240828"/>
                </a:lnTo>
                <a:lnTo>
                  <a:pt x="53627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2" name="object 22"/>
          <p:cNvSpPr/>
          <p:nvPr/>
        </p:nvSpPr>
        <p:spPr>
          <a:xfrm>
            <a:off x="1617127" y="5295705"/>
            <a:ext cx="139700" cy="481965"/>
          </a:xfrm>
          <a:custGeom>
            <a:avLst/>
            <a:gdLst/>
            <a:ahLst/>
            <a:cxnLst/>
            <a:rect l="l" t="t" r="r" b="b"/>
            <a:pathLst>
              <a:path w="139700" h="481964">
                <a:moveTo>
                  <a:pt x="53627" y="0"/>
                </a:moveTo>
                <a:lnTo>
                  <a:pt x="0" y="0"/>
                </a:lnTo>
                <a:lnTo>
                  <a:pt x="85810" y="240828"/>
                </a:lnTo>
                <a:lnTo>
                  <a:pt x="0" y="481644"/>
                </a:lnTo>
                <a:lnTo>
                  <a:pt x="53627" y="481644"/>
                </a:lnTo>
                <a:lnTo>
                  <a:pt x="139438" y="240828"/>
                </a:lnTo>
                <a:lnTo>
                  <a:pt x="53627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bject 23"/>
          <p:cNvSpPr/>
          <p:nvPr/>
        </p:nvSpPr>
        <p:spPr>
          <a:xfrm>
            <a:off x="0" y="5295705"/>
            <a:ext cx="1595755" cy="481965"/>
          </a:xfrm>
          <a:custGeom>
            <a:avLst/>
            <a:gdLst/>
            <a:ahLst/>
            <a:cxnLst/>
            <a:rect l="l" t="t" r="r" b="b"/>
            <a:pathLst>
              <a:path w="1595755" h="481964">
                <a:moveTo>
                  <a:pt x="1509872" y="0"/>
                </a:moveTo>
                <a:lnTo>
                  <a:pt x="0" y="0"/>
                </a:lnTo>
                <a:lnTo>
                  <a:pt x="0" y="481632"/>
                </a:lnTo>
                <a:lnTo>
                  <a:pt x="1509872" y="481632"/>
                </a:lnTo>
                <a:lnTo>
                  <a:pt x="1595683" y="240828"/>
                </a:lnTo>
                <a:lnTo>
                  <a:pt x="1509872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4" name="object 24"/>
          <p:cNvSpPr/>
          <p:nvPr/>
        </p:nvSpPr>
        <p:spPr>
          <a:xfrm>
            <a:off x="1350850" y="4567856"/>
            <a:ext cx="139700" cy="481965"/>
          </a:xfrm>
          <a:custGeom>
            <a:avLst/>
            <a:gdLst/>
            <a:ahLst/>
            <a:cxnLst/>
            <a:rect l="l" t="t" r="r" b="b"/>
            <a:pathLst>
              <a:path w="139700" h="481964">
                <a:moveTo>
                  <a:pt x="53627" y="0"/>
                </a:moveTo>
                <a:lnTo>
                  <a:pt x="0" y="0"/>
                </a:lnTo>
                <a:lnTo>
                  <a:pt x="85810" y="240828"/>
                </a:lnTo>
                <a:lnTo>
                  <a:pt x="0" y="481644"/>
                </a:lnTo>
                <a:lnTo>
                  <a:pt x="53627" y="481644"/>
                </a:lnTo>
                <a:lnTo>
                  <a:pt x="139438" y="240828"/>
                </a:lnTo>
                <a:lnTo>
                  <a:pt x="53627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5" name="object 25"/>
          <p:cNvSpPr/>
          <p:nvPr/>
        </p:nvSpPr>
        <p:spPr>
          <a:xfrm>
            <a:off x="1431297" y="4567856"/>
            <a:ext cx="139700" cy="481965"/>
          </a:xfrm>
          <a:custGeom>
            <a:avLst/>
            <a:gdLst/>
            <a:ahLst/>
            <a:cxnLst/>
            <a:rect l="l" t="t" r="r" b="b"/>
            <a:pathLst>
              <a:path w="139700" h="481964">
                <a:moveTo>
                  <a:pt x="53627" y="0"/>
                </a:moveTo>
                <a:lnTo>
                  <a:pt x="0" y="0"/>
                </a:lnTo>
                <a:lnTo>
                  <a:pt x="85810" y="240828"/>
                </a:lnTo>
                <a:lnTo>
                  <a:pt x="0" y="481644"/>
                </a:lnTo>
                <a:lnTo>
                  <a:pt x="53627" y="481644"/>
                </a:lnTo>
                <a:lnTo>
                  <a:pt x="139438" y="240828"/>
                </a:lnTo>
                <a:lnTo>
                  <a:pt x="53627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6" name="object 26"/>
          <p:cNvSpPr/>
          <p:nvPr/>
        </p:nvSpPr>
        <p:spPr>
          <a:xfrm>
            <a:off x="0" y="4567844"/>
            <a:ext cx="1410335" cy="481965"/>
          </a:xfrm>
          <a:custGeom>
            <a:avLst/>
            <a:gdLst/>
            <a:ahLst/>
            <a:cxnLst/>
            <a:rect l="l" t="t" r="r" b="b"/>
            <a:pathLst>
              <a:path w="1410335" h="481964">
                <a:moveTo>
                  <a:pt x="1324042" y="0"/>
                </a:moveTo>
                <a:lnTo>
                  <a:pt x="0" y="0"/>
                </a:lnTo>
                <a:lnTo>
                  <a:pt x="0" y="481632"/>
                </a:lnTo>
                <a:lnTo>
                  <a:pt x="1324042" y="481632"/>
                </a:lnTo>
                <a:lnTo>
                  <a:pt x="1409841" y="240828"/>
                </a:lnTo>
                <a:lnTo>
                  <a:pt x="1324042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7" name="object 27"/>
          <p:cNvSpPr/>
          <p:nvPr/>
        </p:nvSpPr>
        <p:spPr>
          <a:xfrm>
            <a:off x="1807427" y="6022640"/>
            <a:ext cx="139700" cy="481965"/>
          </a:xfrm>
          <a:custGeom>
            <a:avLst/>
            <a:gdLst/>
            <a:ahLst/>
            <a:cxnLst/>
            <a:rect l="l" t="t" r="r" b="b"/>
            <a:pathLst>
              <a:path w="139700" h="481965">
                <a:moveTo>
                  <a:pt x="53627" y="0"/>
                </a:moveTo>
                <a:lnTo>
                  <a:pt x="0" y="0"/>
                </a:lnTo>
                <a:lnTo>
                  <a:pt x="85810" y="240828"/>
                </a:lnTo>
                <a:lnTo>
                  <a:pt x="0" y="481644"/>
                </a:lnTo>
                <a:lnTo>
                  <a:pt x="53627" y="481644"/>
                </a:lnTo>
                <a:lnTo>
                  <a:pt x="139438" y="240828"/>
                </a:lnTo>
                <a:lnTo>
                  <a:pt x="53627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8" name="object 28"/>
          <p:cNvSpPr/>
          <p:nvPr/>
        </p:nvSpPr>
        <p:spPr>
          <a:xfrm>
            <a:off x="1887874" y="6022640"/>
            <a:ext cx="139700" cy="481965"/>
          </a:xfrm>
          <a:custGeom>
            <a:avLst/>
            <a:gdLst/>
            <a:ahLst/>
            <a:cxnLst/>
            <a:rect l="l" t="t" r="r" b="b"/>
            <a:pathLst>
              <a:path w="139700" h="481965">
                <a:moveTo>
                  <a:pt x="53627" y="0"/>
                </a:moveTo>
                <a:lnTo>
                  <a:pt x="0" y="0"/>
                </a:lnTo>
                <a:lnTo>
                  <a:pt x="85810" y="240828"/>
                </a:lnTo>
                <a:lnTo>
                  <a:pt x="0" y="481644"/>
                </a:lnTo>
                <a:lnTo>
                  <a:pt x="53627" y="481644"/>
                </a:lnTo>
                <a:lnTo>
                  <a:pt x="139438" y="240828"/>
                </a:lnTo>
                <a:lnTo>
                  <a:pt x="53627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9" name="object 29"/>
          <p:cNvSpPr/>
          <p:nvPr/>
        </p:nvSpPr>
        <p:spPr>
          <a:xfrm>
            <a:off x="430" y="6022639"/>
            <a:ext cx="1866264" cy="481965"/>
          </a:xfrm>
          <a:custGeom>
            <a:avLst/>
            <a:gdLst/>
            <a:ahLst/>
            <a:cxnLst/>
            <a:rect l="l" t="t" r="r" b="b"/>
            <a:pathLst>
              <a:path w="1866264" h="481965">
                <a:moveTo>
                  <a:pt x="1780178" y="0"/>
                </a:moveTo>
                <a:lnTo>
                  <a:pt x="0" y="0"/>
                </a:lnTo>
                <a:lnTo>
                  <a:pt x="0" y="481644"/>
                </a:lnTo>
                <a:lnTo>
                  <a:pt x="1780178" y="481644"/>
                </a:lnTo>
                <a:lnTo>
                  <a:pt x="1865989" y="240828"/>
                </a:lnTo>
                <a:lnTo>
                  <a:pt x="1780178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object 30"/>
          <p:cNvSpPr txBox="1"/>
          <p:nvPr/>
        </p:nvSpPr>
        <p:spPr>
          <a:xfrm>
            <a:off x="712780" y="4607830"/>
            <a:ext cx="370366" cy="37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350" b="1" spc="-5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lang="en-US" sz="235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1063" y="5335833"/>
            <a:ext cx="347345" cy="37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350" b="1" spc="-12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lang="en-US" sz="235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8700" y="6062650"/>
            <a:ext cx="110617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350" b="1" spc="-95" dirty="0">
                <a:solidFill>
                  <a:srgbClr val="FFFFFF"/>
                </a:solidFill>
                <a:latin typeface="Trebuchet MS"/>
                <a:cs typeface="Trebuchet MS"/>
              </a:rPr>
              <a:t>72.300</a:t>
            </a:r>
            <a:endParaRPr lang="en-US" sz="235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1668" y="5422031"/>
            <a:ext cx="198655" cy="228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4" name="object 34"/>
          <p:cNvSpPr/>
          <p:nvPr/>
        </p:nvSpPr>
        <p:spPr>
          <a:xfrm>
            <a:off x="371676" y="6149510"/>
            <a:ext cx="183052" cy="223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5" name="object 35"/>
          <p:cNvSpPr/>
          <p:nvPr/>
        </p:nvSpPr>
        <p:spPr>
          <a:xfrm>
            <a:off x="6994590" y="5801478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20" h="998220">
                <a:moveTo>
                  <a:pt x="498797" y="0"/>
                </a:moveTo>
                <a:lnTo>
                  <a:pt x="450759" y="2283"/>
                </a:lnTo>
                <a:lnTo>
                  <a:pt x="404013" y="8994"/>
                </a:lnTo>
                <a:lnTo>
                  <a:pt x="358769" y="19923"/>
                </a:lnTo>
                <a:lnTo>
                  <a:pt x="315234" y="34862"/>
                </a:lnTo>
                <a:lnTo>
                  <a:pt x="273618" y="53601"/>
                </a:lnTo>
                <a:lnTo>
                  <a:pt x="234130" y="75932"/>
                </a:lnTo>
                <a:lnTo>
                  <a:pt x="196980" y="101645"/>
                </a:lnTo>
                <a:lnTo>
                  <a:pt x="162375" y="130530"/>
                </a:lnTo>
                <a:lnTo>
                  <a:pt x="130526" y="162380"/>
                </a:lnTo>
                <a:lnTo>
                  <a:pt x="101641" y="196985"/>
                </a:lnTo>
                <a:lnTo>
                  <a:pt x="75929" y="234136"/>
                </a:lnTo>
                <a:lnTo>
                  <a:pt x="53599" y="273623"/>
                </a:lnTo>
                <a:lnTo>
                  <a:pt x="34861" y="315239"/>
                </a:lnTo>
                <a:lnTo>
                  <a:pt x="19923" y="358773"/>
                </a:lnTo>
                <a:lnTo>
                  <a:pt x="8994" y="404017"/>
                </a:lnTo>
                <a:lnTo>
                  <a:pt x="2283" y="450761"/>
                </a:lnTo>
                <a:lnTo>
                  <a:pt x="0" y="498797"/>
                </a:lnTo>
                <a:lnTo>
                  <a:pt x="2283" y="546834"/>
                </a:lnTo>
                <a:lnTo>
                  <a:pt x="8994" y="593580"/>
                </a:lnTo>
                <a:lnTo>
                  <a:pt x="19923" y="638826"/>
                </a:lnTo>
                <a:lnTo>
                  <a:pt x="34861" y="682361"/>
                </a:lnTo>
                <a:lnTo>
                  <a:pt x="53599" y="723978"/>
                </a:lnTo>
                <a:lnTo>
                  <a:pt x="75929" y="763466"/>
                </a:lnTo>
                <a:lnTo>
                  <a:pt x="101641" y="800618"/>
                </a:lnTo>
                <a:lnTo>
                  <a:pt x="130526" y="835223"/>
                </a:lnTo>
                <a:lnTo>
                  <a:pt x="162375" y="867074"/>
                </a:lnTo>
                <a:lnTo>
                  <a:pt x="196980" y="895960"/>
                </a:lnTo>
                <a:lnTo>
                  <a:pt x="234130" y="921673"/>
                </a:lnTo>
                <a:lnTo>
                  <a:pt x="273618" y="944003"/>
                </a:lnTo>
                <a:lnTo>
                  <a:pt x="315234" y="962743"/>
                </a:lnTo>
                <a:lnTo>
                  <a:pt x="358769" y="977682"/>
                </a:lnTo>
                <a:lnTo>
                  <a:pt x="404013" y="988611"/>
                </a:lnTo>
                <a:lnTo>
                  <a:pt x="450759" y="995322"/>
                </a:lnTo>
                <a:lnTo>
                  <a:pt x="498797" y="997606"/>
                </a:lnTo>
                <a:lnTo>
                  <a:pt x="546834" y="995322"/>
                </a:lnTo>
                <a:lnTo>
                  <a:pt x="593580" y="988611"/>
                </a:lnTo>
                <a:lnTo>
                  <a:pt x="638825" y="977682"/>
                </a:lnTo>
                <a:lnTo>
                  <a:pt x="682359" y="962743"/>
                </a:lnTo>
                <a:lnTo>
                  <a:pt x="723975" y="944003"/>
                </a:lnTo>
                <a:lnTo>
                  <a:pt x="763463" y="921673"/>
                </a:lnTo>
                <a:lnTo>
                  <a:pt x="800613" y="895960"/>
                </a:lnTo>
                <a:lnTo>
                  <a:pt x="835218" y="867074"/>
                </a:lnTo>
                <a:lnTo>
                  <a:pt x="867067" y="835223"/>
                </a:lnTo>
                <a:lnTo>
                  <a:pt x="895952" y="800618"/>
                </a:lnTo>
                <a:lnTo>
                  <a:pt x="921664" y="763466"/>
                </a:lnTo>
                <a:lnTo>
                  <a:pt x="943994" y="723978"/>
                </a:lnTo>
                <a:lnTo>
                  <a:pt x="962732" y="682361"/>
                </a:lnTo>
                <a:lnTo>
                  <a:pt x="977671" y="638826"/>
                </a:lnTo>
                <a:lnTo>
                  <a:pt x="988600" y="593580"/>
                </a:lnTo>
                <a:lnTo>
                  <a:pt x="995310" y="546834"/>
                </a:lnTo>
                <a:lnTo>
                  <a:pt x="997594" y="498797"/>
                </a:lnTo>
                <a:lnTo>
                  <a:pt x="995310" y="450761"/>
                </a:lnTo>
                <a:lnTo>
                  <a:pt x="988600" y="404017"/>
                </a:lnTo>
                <a:lnTo>
                  <a:pt x="977671" y="358773"/>
                </a:lnTo>
                <a:lnTo>
                  <a:pt x="962732" y="315239"/>
                </a:lnTo>
                <a:lnTo>
                  <a:pt x="943994" y="273623"/>
                </a:lnTo>
                <a:lnTo>
                  <a:pt x="921664" y="234136"/>
                </a:lnTo>
                <a:lnTo>
                  <a:pt x="895952" y="196985"/>
                </a:lnTo>
                <a:lnTo>
                  <a:pt x="867067" y="162380"/>
                </a:lnTo>
                <a:lnTo>
                  <a:pt x="835218" y="130530"/>
                </a:lnTo>
                <a:lnTo>
                  <a:pt x="800613" y="101645"/>
                </a:lnTo>
                <a:lnTo>
                  <a:pt x="763463" y="75932"/>
                </a:lnTo>
                <a:lnTo>
                  <a:pt x="723975" y="53601"/>
                </a:lnTo>
                <a:lnTo>
                  <a:pt x="682359" y="34862"/>
                </a:lnTo>
                <a:lnTo>
                  <a:pt x="638825" y="19923"/>
                </a:lnTo>
                <a:lnTo>
                  <a:pt x="593580" y="8994"/>
                </a:lnTo>
                <a:lnTo>
                  <a:pt x="546834" y="2283"/>
                </a:lnTo>
                <a:lnTo>
                  <a:pt x="498797" y="0"/>
                </a:lnTo>
                <a:close/>
              </a:path>
            </a:pathLst>
          </a:custGeom>
          <a:solidFill>
            <a:srgbClr val="1B9F6B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6" name="object 36"/>
          <p:cNvSpPr/>
          <p:nvPr/>
        </p:nvSpPr>
        <p:spPr>
          <a:xfrm>
            <a:off x="6994590" y="5801478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20" h="998220">
                <a:moveTo>
                  <a:pt x="997594" y="498797"/>
                </a:moveTo>
                <a:lnTo>
                  <a:pt x="995310" y="546834"/>
                </a:lnTo>
                <a:lnTo>
                  <a:pt x="988600" y="593580"/>
                </a:lnTo>
                <a:lnTo>
                  <a:pt x="977671" y="638826"/>
                </a:lnTo>
                <a:lnTo>
                  <a:pt x="962732" y="682361"/>
                </a:lnTo>
                <a:lnTo>
                  <a:pt x="943994" y="723978"/>
                </a:lnTo>
                <a:lnTo>
                  <a:pt x="921664" y="763466"/>
                </a:lnTo>
                <a:lnTo>
                  <a:pt x="895952" y="800618"/>
                </a:lnTo>
                <a:lnTo>
                  <a:pt x="867067" y="835223"/>
                </a:lnTo>
                <a:lnTo>
                  <a:pt x="835218" y="867073"/>
                </a:lnTo>
                <a:lnTo>
                  <a:pt x="800613" y="895960"/>
                </a:lnTo>
                <a:lnTo>
                  <a:pt x="763463" y="921673"/>
                </a:lnTo>
                <a:lnTo>
                  <a:pt x="723975" y="944003"/>
                </a:lnTo>
                <a:lnTo>
                  <a:pt x="682359" y="962743"/>
                </a:lnTo>
                <a:lnTo>
                  <a:pt x="638825" y="977682"/>
                </a:lnTo>
                <a:lnTo>
                  <a:pt x="593580" y="988611"/>
                </a:lnTo>
                <a:lnTo>
                  <a:pt x="546834" y="995322"/>
                </a:lnTo>
                <a:lnTo>
                  <a:pt x="498797" y="997606"/>
                </a:lnTo>
                <a:lnTo>
                  <a:pt x="450759" y="995322"/>
                </a:lnTo>
                <a:lnTo>
                  <a:pt x="404013" y="988611"/>
                </a:lnTo>
                <a:lnTo>
                  <a:pt x="358768" y="977682"/>
                </a:lnTo>
                <a:lnTo>
                  <a:pt x="315234" y="962743"/>
                </a:lnTo>
                <a:lnTo>
                  <a:pt x="273618" y="944003"/>
                </a:lnTo>
                <a:lnTo>
                  <a:pt x="234130" y="921673"/>
                </a:lnTo>
                <a:lnTo>
                  <a:pt x="196980" y="895960"/>
                </a:lnTo>
                <a:lnTo>
                  <a:pt x="162375" y="867073"/>
                </a:lnTo>
                <a:lnTo>
                  <a:pt x="130526" y="835223"/>
                </a:lnTo>
                <a:lnTo>
                  <a:pt x="101641" y="800618"/>
                </a:lnTo>
                <a:lnTo>
                  <a:pt x="75929" y="763466"/>
                </a:lnTo>
                <a:lnTo>
                  <a:pt x="53599" y="723978"/>
                </a:lnTo>
                <a:lnTo>
                  <a:pt x="34861" y="682361"/>
                </a:lnTo>
                <a:lnTo>
                  <a:pt x="19923" y="638826"/>
                </a:lnTo>
                <a:lnTo>
                  <a:pt x="8994" y="593580"/>
                </a:lnTo>
                <a:lnTo>
                  <a:pt x="2283" y="546834"/>
                </a:lnTo>
                <a:lnTo>
                  <a:pt x="0" y="498797"/>
                </a:lnTo>
                <a:lnTo>
                  <a:pt x="2283" y="450761"/>
                </a:lnTo>
                <a:lnTo>
                  <a:pt x="8994" y="404016"/>
                </a:lnTo>
                <a:lnTo>
                  <a:pt x="19923" y="358773"/>
                </a:lnTo>
                <a:lnTo>
                  <a:pt x="34861" y="315239"/>
                </a:lnTo>
                <a:lnTo>
                  <a:pt x="53599" y="273623"/>
                </a:lnTo>
                <a:lnTo>
                  <a:pt x="75929" y="234136"/>
                </a:lnTo>
                <a:lnTo>
                  <a:pt x="101641" y="196985"/>
                </a:lnTo>
                <a:lnTo>
                  <a:pt x="130526" y="162380"/>
                </a:lnTo>
                <a:lnTo>
                  <a:pt x="162375" y="130530"/>
                </a:lnTo>
                <a:lnTo>
                  <a:pt x="196980" y="101645"/>
                </a:lnTo>
                <a:lnTo>
                  <a:pt x="234130" y="75932"/>
                </a:lnTo>
                <a:lnTo>
                  <a:pt x="273618" y="53601"/>
                </a:lnTo>
                <a:lnTo>
                  <a:pt x="315234" y="34862"/>
                </a:lnTo>
                <a:lnTo>
                  <a:pt x="358768" y="19923"/>
                </a:lnTo>
                <a:lnTo>
                  <a:pt x="404013" y="8994"/>
                </a:lnTo>
                <a:lnTo>
                  <a:pt x="450759" y="2283"/>
                </a:lnTo>
                <a:lnTo>
                  <a:pt x="498797" y="0"/>
                </a:lnTo>
                <a:lnTo>
                  <a:pt x="546834" y="2283"/>
                </a:lnTo>
                <a:lnTo>
                  <a:pt x="593580" y="8994"/>
                </a:lnTo>
                <a:lnTo>
                  <a:pt x="638825" y="19923"/>
                </a:lnTo>
                <a:lnTo>
                  <a:pt x="682359" y="34862"/>
                </a:lnTo>
                <a:lnTo>
                  <a:pt x="723975" y="53601"/>
                </a:lnTo>
                <a:lnTo>
                  <a:pt x="763463" y="75932"/>
                </a:lnTo>
                <a:lnTo>
                  <a:pt x="800613" y="101645"/>
                </a:lnTo>
                <a:lnTo>
                  <a:pt x="835218" y="130530"/>
                </a:lnTo>
                <a:lnTo>
                  <a:pt x="867067" y="162380"/>
                </a:lnTo>
                <a:lnTo>
                  <a:pt x="895952" y="196985"/>
                </a:lnTo>
                <a:lnTo>
                  <a:pt x="921664" y="234136"/>
                </a:lnTo>
                <a:lnTo>
                  <a:pt x="943994" y="273623"/>
                </a:lnTo>
                <a:lnTo>
                  <a:pt x="962732" y="315239"/>
                </a:lnTo>
                <a:lnTo>
                  <a:pt x="977671" y="358773"/>
                </a:lnTo>
                <a:lnTo>
                  <a:pt x="988600" y="404016"/>
                </a:lnTo>
                <a:lnTo>
                  <a:pt x="995310" y="450761"/>
                </a:lnTo>
                <a:lnTo>
                  <a:pt x="997594" y="498797"/>
                </a:lnTo>
                <a:close/>
              </a:path>
            </a:pathLst>
          </a:custGeom>
          <a:ln w="48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7" name="object 37"/>
          <p:cNvSpPr/>
          <p:nvPr/>
        </p:nvSpPr>
        <p:spPr>
          <a:xfrm>
            <a:off x="10339651" y="5801478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20" h="998220">
                <a:moveTo>
                  <a:pt x="498797" y="0"/>
                </a:moveTo>
                <a:lnTo>
                  <a:pt x="450759" y="2283"/>
                </a:lnTo>
                <a:lnTo>
                  <a:pt x="404013" y="8994"/>
                </a:lnTo>
                <a:lnTo>
                  <a:pt x="358769" y="19923"/>
                </a:lnTo>
                <a:lnTo>
                  <a:pt x="315234" y="34862"/>
                </a:lnTo>
                <a:lnTo>
                  <a:pt x="273618" y="53601"/>
                </a:lnTo>
                <a:lnTo>
                  <a:pt x="234130" y="75932"/>
                </a:lnTo>
                <a:lnTo>
                  <a:pt x="196980" y="101645"/>
                </a:lnTo>
                <a:lnTo>
                  <a:pt x="162375" y="130530"/>
                </a:lnTo>
                <a:lnTo>
                  <a:pt x="130526" y="162380"/>
                </a:lnTo>
                <a:lnTo>
                  <a:pt x="101641" y="196985"/>
                </a:lnTo>
                <a:lnTo>
                  <a:pt x="75929" y="234136"/>
                </a:lnTo>
                <a:lnTo>
                  <a:pt x="53599" y="273623"/>
                </a:lnTo>
                <a:lnTo>
                  <a:pt x="34861" y="315239"/>
                </a:lnTo>
                <a:lnTo>
                  <a:pt x="19923" y="358773"/>
                </a:lnTo>
                <a:lnTo>
                  <a:pt x="8994" y="404017"/>
                </a:lnTo>
                <a:lnTo>
                  <a:pt x="2283" y="450761"/>
                </a:lnTo>
                <a:lnTo>
                  <a:pt x="0" y="498797"/>
                </a:lnTo>
                <a:lnTo>
                  <a:pt x="2283" y="546834"/>
                </a:lnTo>
                <a:lnTo>
                  <a:pt x="8994" y="593580"/>
                </a:lnTo>
                <a:lnTo>
                  <a:pt x="19923" y="638826"/>
                </a:lnTo>
                <a:lnTo>
                  <a:pt x="34861" y="682361"/>
                </a:lnTo>
                <a:lnTo>
                  <a:pt x="53599" y="723978"/>
                </a:lnTo>
                <a:lnTo>
                  <a:pt x="75929" y="763466"/>
                </a:lnTo>
                <a:lnTo>
                  <a:pt x="101641" y="800618"/>
                </a:lnTo>
                <a:lnTo>
                  <a:pt x="130526" y="835223"/>
                </a:lnTo>
                <a:lnTo>
                  <a:pt x="162375" y="867074"/>
                </a:lnTo>
                <a:lnTo>
                  <a:pt x="196980" y="895960"/>
                </a:lnTo>
                <a:lnTo>
                  <a:pt x="234130" y="921673"/>
                </a:lnTo>
                <a:lnTo>
                  <a:pt x="273618" y="944003"/>
                </a:lnTo>
                <a:lnTo>
                  <a:pt x="315234" y="962743"/>
                </a:lnTo>
                <a:lnTo>
                  <a:pt x="358769" y="977682"/>
                </a:lnTo>
                <a:lnTo>
                  <a:pt x="404013" y="988611"/>
                </a:lnTo>
                <a:lnTo>
                  <a:pt x="450759" y="995322"/>
                </a:lnTo>
                <a:lnTo>
                  <a:pt x="498797" y="997606"/>
                </a:lnTo>
                <a:lnTo>
                  <a:pt x="546834" y="995322"/>
                </a:lnTo>
                <a:lnTo>
                  <a:pt x="593580" y="988611"/>
                </a:lnTo>
                <a:lnTo>
                  <a:pt x="638825" y="977682"/>
                </a:lnTo>
                <a:lnTo>
                  <a:pt x="682359" y="962743"/>
                </a:lnTo>
                <a:lnTo>
                  <a:pt x="723975" y="944003"/>
                </a:lnTo>
                <a:lnTo>
                  <a:pt x="763463" y="921673"/>
                </a:lnTo>
                <a:lnTo>
                  <a:pt x="800613" y="895960"/>
                </a:lnTo>
                <a:lnTo>
                  <a:pt x="835218" y="867074"/>
                </a:lnTo>
                <a:lnTo>
                  <a:pt x="867067" y="835223"/>
                </a:lnTo>
                <a:lnTo>
                  <a:pt x="895952" y="800618"/>
                </a:lnTo>
                <a:lnTo>
                  <a:pt x="921664" y="763466"/>
                </a:lnTo>
                <a:lnTo>
                  <a:pt x="943994" y="723978"/>
                </a:lnTo>
                <a:lnTo>
                  <a:pt x="962732" y="682361"/>
                </a:lnTo>
                <a:lnTo>
                  <a:pt x="977671" y="638826"/>
                </a:lnTo>
                <a:lnTo>
                  <a:pt x="988600" y="593580"/>
                </a:lnTo>
                <a:lnTo>
                  <a:pt x="995310" y="546834"/>
                </a:lnTo>
                <a:lnTo>
                  <a:pt x="997594" y="498797"/>
                </a:lnTo>
                <a:lnTo>
                  <a:pt x="995310" y="450761"/>
                </a:lnTo>
                <a:lnTo>
                  <a:pt x="988600" y="404017"/>
                </a:lnTo>
                <a:lnTo>
                  <a:pt x="977671" y="358773"/>
                </a:lnTo>
                <a:lnTo>
                  <a:pt x="962732" y="315239"/>
                </a:lnTo>
                <a:lnTo>
                  <a:pt x="943994" y="273623"/>
                </a:lnTo>
                <a:lnTo>
                  <a:pt x="921664" y="234136"/>
                </a:lnTo>
                <a:lnTo>
                  <a:pt x="895952" y="196985"/>
                </a:lnTo>
                <a:lnTo>
                  <a:pt x="867067" y="162380"/>
                </a:lnTo>
                <a:lnTo>
                  <a:pt x="835218" y="130530"/>
                </a:lnTo>
                <a:lnTo>
                  <a:pt x="800613" y="101645"/>
                </a:lnTo>
                <a:lnTo>
                  <a:pt x="763463" y="75932"/>
                </a:lnTo>
                <a:lnTo>
                  <a:pt x="723975" y="53601"/>
                </a:lnTo>
                <a:lnTo>
                  <a:pt x="682359" y="34862"/>
                </a:lnTo>
                <a:lnTo>
                  <a:pt x="638825" y="19923"/>
                </a:lnTo>
                <a:lnTo>
                  <a:pt x="593580" y="8994"/>
                </a:lnTo>
                <a:lnTo>
                  <a:pt x="546834" y="2283"/>
                </a:lnTo>
                <a:lnTo>
                  <a:pt x="498797" y="0"/>
                </a:lnTo>
                <a:close/>
              </a:path>
            </a:pathLst>
          </a:custGeom>
          <a:solidFill>
            <a:srgbClr val="1B9F6B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8" name="object 38"/>
          <p:cNvSpPr/>
          <p:nvPr/>
        </p:nvSpPr>
        <p:spPr>
          <a:xfrm>
            <a:off x="10339651" y="5801478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20" h="998220">
                <a:moveTo>
                  <a:pt x="997594" y="498797"/>
                </a:moveTo>
                <a:lnTo>
                  <a:pt x="995310" y="546834"/>
                </a:lnTo>
                <a:lnTo>
                  <a:pt x="988600" y="593580"/>
                </a:lnTo>
                <a:lnTo>
                  <a:pt x="977671" y="638826"/>
                </a:lnTo>
                <a:lnTo>
                  <a:pt x="962732" y="682361"/>
                </a:lnTo>
                <a:lnTo>
                  <a:pt x="943994" y="723978"/>
                </a:lnTo>
                <a:lnTo>
                  <a:pt x="921664" y="763466"/>
                </a:lnTo>
                <a:lnTo>
                  <a:pt x="895952" y="800618"/>
                </a:lnTo>
                <a:lnTo>
                  <a:pt x="867067" y="835223"/>
                </a:lnTo>
                <a:lnTo>
                  <a:pt x="835218" y="867073"/>
                </a:lnTo>
                <a:lnTo>
                  <a:pt x="800613" y="895960"/>
                </a:lnTo>
                <a:lnTo>
                  <a:pt x="763463" y="921673"/>
                </a:lnTo>
                <a:lnTo>
                  <a:pt x="723975" y="944003"/>
                </a:lnTo>
                <a:lnTo>
                  <a:pt x="682359" y="962743"/>
                </a:lnTo>
                <a:lnTo>
                  <a:pt x="638825" y="977682"/>
                </a:lnTo>
                <a:lnTo>
                  <a:pt x="593580" y="988611"/>
                </a:lnTo>
                <a:lnTo>
                  <a:pt x="546834" y="995322"/>
                </a:lnTo>
                <a:lnTo>
                  <a:pt x="498797" y="997606"/>
                </a:lnTo>
                <a:lnTo>
                  <a:pt x="450759" y="995322"/>
                </a:lnTo>
                <a:lnTo>
                  <a:pt x="404013" y="988611"/>
                </a:lnTo>
                <a:lnTo>
                  <a:pt x="358768" y="977682"/>
                </a:lnTo>
                <a:lnTo>
                  <a:pt x="315234" y="962743"/>
                </a:lnTo>
                <a:lnTo>
                  <a:pt x="273618" y="944003"/>
                </a:lnTo>
                <a:lnTo>
                  <a:pt x="234130" y="921673"/>
                </a:lnTo>
                <a:lnTo>
                  <a:pt x="196980" y="895960"/>
                </a:lnTo>
                <a:lnTo>
                  <a:pt x="162375" y="867073"/>
                </a:lnTo>
                <a:lnTo>
                  <a:pt x="130526" y="835223"/>
                </a:lnTo>
                <a:lnTo>
                  <a:pt x="101641" y="800618"/>
                </a:lnTo>
                <a:lnTo>
                  <a:pt x="75929" y="763466"/>
                </a:lnTo>
                <a:lnTo>
                  <a:pt x="53599" y="723978"/>
                </a:lnTo>
                <a:lnTo>
                  <a:pt x="34861" y="682361"/>
                </a:lnTo>
                <a:lnTo>
                  <a:pt x="19923" y="638826"/>
                </a:lnTo>
                <a:lnTo>
                  <a:pt x="8994" y="593580"/>
                </a:lnTo>
                <a:lnTo>
                  <a:pt x="2283" y="546834"/>
                </a:lnTo>
                <a:lnTo>
                  <a:pt x="0" y="498797"/>
                </a:lnTo>
                <a:lnTo>
                  <a:pt x="2283" y="450761"/>
                </a:lnTo>
                <a:lnTo>
                  <a:pt x="8994" y="404016"/>
                </a:lnTo>
                <a:lnTo>
                  <a:pt x="19923" y="358773"/>
                </a:lnTo>
                <a:lnTo>
                  <a:pt x="34861" y="315239"/>
                </a:lnTo>
                <a:lnTo>
                  <a:pt x="53599" y="273623"/>
                </a:lnTo>
                <a:lnTo>
                  <a:pt x="75929" y="234136"/>
                </a:lnTo>
                <a:lnTo>
                  <a:pt x="101641" y="196985"/>
                </a:lnTo>
                <a:lnTo>
                  <a:pt x="130526" y="162380"/>
                </a:lnTo>
                <a:lnTo>
                  <a:pt x="162375" y="130530"/>
                </a:lnTo>
                <a:lnTo>
                  <a:pt x="196980" y="101645"/>
                </a:lnTo>
                <a:lnTo>
                  <a:pt x="234130" y="75932"/>
                </a:lnTo>
                <a:lnTo>
                  <a:pt x="273618" y="53601"/>
                </a:lnTo>
                <a:lnTo>
                  <a:pt x="315234" y="34862"/>
                </a:lnTo>
                <a:lnTo>
                  <a:pt x="358768" y="19923"/>
                </a:lnTo>
                <a:lnTo>
                  <a:pt x="404013" y="8994"/>
                </a:lnTo>
                <a:lnTo>
                  <a:pt x="450759" y="2283"/>
                </a:lnTo>
                <a:lnTo>
                  <a:pt x="498797" y="0"/>
                </a:lnTo>
                <a:lnTo>
                  <a:pt x="546834" y="2283"/>
                </a:lnTo>
                <a:lnTo>
                  <a:pt x="593580" y="8994"/>
                </a:lnTo>
                <a:lnTo>
                  <a:pt x="638825" y="19923"/>
                </a:lnTo>
                <a:lnTo>
                  <a:pt x="682359" y="34862"/>
                </a:lnTo>
                <a:lnTo>
                  <a:pt x="723975" y="53601"/>
                </a:lnTo>
                <a:lnTo>
                  <a:pt x="763463" y="75932"/>
                </a:lnTo>
                <a:lnTo>
                  <a:pt x="800613" y="101645"/>
                </a:lnTo>
                <a:lnTo>
                  <a:pt x="835218" y="130530"/>
                </a:lnTo>
                <a:lnTo>
                  <a:pt x="867067" y="162380"/>
                </a:lnTo>
                <a:lnTo>
                  <a:pt x="895952" y="196985"/>
                </a:lnTo>
                <a:lnTo>
                  <a:pt x="921664" y="234136"/>
                </a:lnTo>
                <a:lnTo>
                  <a:pt x="943994" y="273623"/>
                </a:lnTo>
                <a:lnTo>
                  <a:pt x="962732" y="315239"/>
                </a:lnTo>
                <a:lnTo>
                  <a:pt x="977671" y="358773"/>
                </a:lnTo>
                <a:lnTo>
                  <a:pt x="988600" y="404016"/>
                </a:lnTo>
                <a:lnTo>
                  <a:pt x="995310" y="450761"/>
                </a:lnTo>
                <a:lnTo>
                  <a:pt x="997594" y="498797"/>
                </a:lnTo>
                <a:close/>
              </a:path>
            </a:pathLst>
          </a:custGeom>
          <a:ln w="48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9" name="object 39"/>
          <p:cNvSpPr/>
          <p:nvPr/>
        </p:nvSpPr>
        <p:spPr>
          <a:xfrm>
            <a:off x="13684653" y="5801478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19" h="998220">
                <a:moveTo>
                  <a:pt x="498785" y="0"/>
                </a:moveTo>
                <a:lnTo>
                  <a:pt x="450749" y="2283"/>
                </a:lnTo>
                <a:lnTo>
                  <a:pt x="404005" y="8994"/>
                </a:lnTo>
                <a:lnTo>
                  <a:pt x="358762" y="19923"/>
                </a:lnTo>
                <a:lnTo>
                  <a:pt x="315228" y="34862"/>
                </a:lnTo>
                <a:lnTo>
                  <a:pt x="273614" y="53601"/>
                </a:lnTo>
                <a:lnTo>
                  <a:pt x="234127" y="75932"/>
                </a:lnTo>
                <a:lnTo>
                  <a:pt x="196978" y="101645"/>
                </a:lnTo>
                <a:lnTo>
                  <a:pt x="162374" y="130530"/>
                </a:lnTo>
                <a:lnTo>
                  <a:pt x="130525" y="162380"/>
                </a:lnTo>
                <a:lnTo>
                  <a:pt x="101640" y="196985"/>
                </a:lnTo>
                <a:lnTo>
                  <a:pt x="75929" y="234136"/>
                </a:lnTo>
                <a:lnTo>
                  <a:pt x="53599" y="273623"/>
                </a:lnTo>
                <a:lnTo>
                  <a:pt x="34861" y="315239"/>
                </a:lnTo>
                <a:lnTo>
                  <a:pt x="19922" y="358773"/>
                </a:lnTo>
                <a:lnTo>
                  <a:pt x="8993" y="404017"/>
                </a:lnTo>
                <a:lnTo>
                  <a:pt x="2283" y="450761"/>
                </a:lnTo>
                <a:lnTo>
                  <a:pt x="0" y="498797"/>
                </a:lnTo>
                <a:lnTo>
                  <a:pt x="2283" y="546834"/>
                </a:lnTo>
                <a:lnTo>
                  <a:pt x="8993" y="593580"/>
                </a:lnTo>
                <a:lnTo>
                  <a:pt x="19922" y="638826"/>
                </a:lnTo>
                <a:lnTo>
                  <a:pt x="34861" y="682361"/>
                </a:lnTo>
                <a:lnTo>
                  <a:pt x="53599" y="723978"/>
                </a:lnTo>
                <a:lnTo>
                  <a:pt x="75929" y="763466"/>
                </a:lnTo>
                <a:lnTo>
                  <a:pt x="101640" y="800618"/>
                </a:lnTo>
                <a:lnTo>
                  <a:pt x="130525" y="835223"/>
                </a:lnTo>
                <a:lnTo>
                  <a:pt x="162374" y="867074"/>
                </a:lnTo>
                <a:lnTo>
                  <a:pt x="196978" y="895960"/>
                </a:lnTo>
                <a:lnTo>
                  <a:pt x="234127" y="921673"/>
                </a:lnTo>
                <a:lnTo>
                  <a:pt x="273614" y="944003"/>
                </a:lnTo>
                <a:lnTo>
                  <a:pt x="315228" y="962743"/>
                </a:lnTo>
                <a:lnTo>
                  <a:pt x="358762" y="977682"/>
                </a:lnTo>
                <a:lnTo>
                  <a:pt x="404005" y="988611"/>
                </a:lnTo>
                <a:lnTo>
                  <a:pt x="450749" y="995322"/>
                </a:lnTo>
                <a:lnTo>
                  <a:pt x="498785" y="997606"/>
                </a:lnTo>
                <a:lnTo>
                  <a:pt x="546824" y="995322"/>
                </a:lnTo>
                <a:lnTo>
                  <a:pt x="593572" y="988611"/>
                </a:lnTo>
                <a:lnTo>
                  <a:pt x="638818" y="977682"/>
                </a:lnTo>
                <a:lnTo>
                  <a:pt x="682354" y="962743"/>
                </a:lnTo>
                <a:lnTo>
                  <a:pt x="723971" y="944003"/>
                </a:lnTo>
                <a:lnTo>
                  <a:pt x="763460" y="921673"/>
                </a:lnTo>
                <a:lnTo>
                  <a:pt x="800611" y="895960"/>
                </a:lnTo>
                <a:lnTo>
                  <a:pt x="835216" y="867074"/>
                </a:lnTo>
                <a:lnTo>
                  <a:pt x="867066" y="835223"/>
                </a:lnTo>
                <a:lnTo>
                  <a:pt x="895951" y="800618"/>
                </a:lnTo>
                <a:lnTo>
                  <a:pt x="921664" y="763466"/>
                </a:lnTo>
                <a:lnTo>
                  <a:pt x="943994" y="723978"/>
                </a:lnTo>
                <a:lnTo>
                  <a:pt x="962732" y="682361"/>
                </a:lnTo>
                <a:lnTo>
                  <a:pt x="977671" y="638826"/>
                </a:lnTo>
                <a:lnTo>
                  <a:pt x="988600" y="593580"/>
                </a:lnTo>
                <a:lnTo>
                  <a:pt x="995310" y="546834"/>
                </a:lnTo>
                <a:lnTo>
                  <a:pt x="997594" y="498797"/>
                </a:lnTo>
                <a:lnTo>
                  <a:pt x="995310" y="450761"/>
                </a:lnTo>
                <a:lnTo>
                  <a:pt x="988600" y="404017"/>
                </a:lnTo>
                <a:lnTo>
                  <a:pt x="977671" y="358773"/>
                </a:lnTo>
                <a:lnTo>
                  <a:pt x="962732" y="315239"/>
                </a:lnTo>
                <a:lnTo>
                  <a:pt x="943994" y="273623"/>
                </a:lnTo>
                <a:lnTo>
                  <a:pt x="921664" y="234136"/>
                </a:lnTo>
                <a:lnTo>
                  <a:pt x="895951" y="196985"/>
                </a:lnTo>
                <a:lnTo>
                  <a:pt x="867066" y="162380"/>
                </a:lnTo>
                <a:lnTo>
                  <a:pt x="835216" y="130530"/>
                </a:lnTo>
                <a:lnTo>
                  <a:pt x="800611" y="101645"/>
                </a:lnTo>
                <a:lnTo>
                  <a:pt x="763460" y="75932"/>
                </a:lnTo>
                <a:lnTo>
                  <a:pt x="723971" y="53601"/>
                </a:lnTo>
                <a:lnTo>
                  <a:pt x="682354" y="34862"/>
                </a:lnTo>
                <a:lnTo>
                  <a:pt x="638818" y="19923"/>
                </a:lnTo>
                <a:lnTo>
                  <a:pt x="593572" y="8994"/>
                </a:lnTo>
                <a:lnTo>
                  <a:pt x="546824" y="2283"/>
                </a:lnTo>
                <a:lnTo>
                  <a:pt x="498785" y="0"/>
                </a:lnTo>
                <a:close/>
              </a:path>
            </a:pathLst>
          </a:custGeom>
          <a:solidFill>
            <a:srgbClr val="1B9F6B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0" name="object 40"/>
          <p:cNvSpPr/>
          <p:nvPr/>
        </p:nvSpPr>
        <p:spPr>
          <a:xfrm>
            <a:off x="13684653" y="5801478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19" h="998220">
                <a:moveTo>
                  <a:pt x="997594" y="498797"/>
                </a:moveTo>
                <a:lnTo>
                  <a:pt x="995310" y="546834"/>
                </a:lnTo>
                <a:lnTo>
                  <a:pt x="988600" y="593580"/>
                </a:lnTo>
                <a:lnTo>
                  <a:pt x="977671" y="638826"/>
                </a:lnTo>
                <a:lnTo>
                  <a:pt x="962732" y="682361"/>
                </a:lnTo>
                <a:lnTo>
                  <a:pt x="943994" y="723978"/>
                </a:lnTo>
                <a:lnTo>
                  <a:pt x="921664" y="763466"/>
                </a:lnTo>
                <a:lnTo>
                  <a:pt x="895951" y="800618"/>
                </a:lnTo>
                <a:lnTo>
                  <a:pt x="867066" y="835223"/>
                </a:lnTo>
                <a:lnTo>
                  <a:pt x="835216" y="867073"/>
                </a:lnTo>
                <a:lnTo>
                  <a:pt x="800611" y="895960"/>
                </a:lnTo>
                <a:lnTo>
                  <a:pt x="763459" y="921673"/>
                </a:lnTo>
                <a:lnTo>
                  <a:pt x="723971" y="944003"/>
                </a:lnTo>
                <a:lnTo>
                  <a:pt x="682354" y="962743"/>
                </a:lnTo>
                <a:lnTo>
                  <a:pt x="638818" y="977682"/>
                </a:lnTo>
                <a:lnTo>
                  <a:pt x="593572" y="988611"/>
                </a:lnTo>
                <a:lnTo>
                  <a:pt x="546824" y="995322"/>
                </a:lnTo>
                <a:lnTo>
                  <a:pt x="498785" y="997606"/>
                </a:lnTo>
                <a:lnTo>
                  <a:pt x="450749" y="995322"/>
                </a:lnTo>
                <a:lnTo>
                  <a:pt x="404005" y="988611"/>
                </a:lnTo>
                <a:lnTo>
                  <a:pt x="358762" y="977682"/>
                </a:lnTo>
                <a:lnTo>
                  <a:pt x="315228" y="962743"/>
                </a:lnTo>
                <a:lnTo>
                  <a:pt x="273614" y="944003"/>
                </a:lnTo>
                <a:lnTo>
                  <a:pt x="234127" y="921673"/>
                </a:lnTo>
                <a:lnTo>
                  <a:pt x="196977" y="895960"/>
                </a:lnTo>
                <a:lnTo>
                  <a:pt x="162374" y="867073"/>
                </a:lnTo>
                <a:lnTo>
                  <a:pt x="130525" y="835223"/>
                </a:lnTo>
                <a:lnTo>
                  <a:pt x="101640" y="800618"/>
                </a:lnTo>
                <a:lnTo>
                  <a:pt x="75929" y="763466"/>
                </a:lnTo>
                <a:lnTo>
                  <a:pt x="53599" y="723978"/>
                </a:lnTo>
                <a:lnTo>
                  <a:pt x="34861" y="682361"/>
                </a:lnTo>
                <a:lnTo>
                  <a:pt x="19922" y="638826"/>
                </a:lnTo>
                <a:lnTo>
                  <a:pt x="8993" y="593580"/>
                </a:lnTo>
                <a:lnTo>
                  <a:pt x="2283" y="546834"/>
                </a:lnTo>
                <a:lnTo>
                  <a:pt x="0" y="498797"/>
                </a:lnTo>
                <a:lnTo>
                  <a:pt x="2283" y="450761"/>
                </a:lnTo>
                <a:lnTo>
                  <a:pt x="8993" y="404016"/>
                </a:lnTo>
                <a:lnTo>
                  <a:pt x="19922" y="358773"/>
                </a:lnTo>
                <a:lnTo>
                  <a:pt x="34861" y="315239"/>
                </a:lnTo>
                <a:lnTo>
                  <a:pt x="53599" y="273623"/>
                </a:lnTo>
                <a:lnTo>
                  <a:pt x="75929" y="234136"/>
                </a:lnTo>
                <a:lnTo>
                  <a:pt x="101640" y="196985"/>
                </a:lnTo>
                <a:lnTo>
                  <a:pt x="130525" y="162380"/>
                </a:lnTo>
                <a:lnTo>
                  <a:pt x="162374" y="130530"/>
                </a:lnTo>
                <a:lnTo>
                  <a:pt x="196977" y="101645"/>
                </a:lnTo>
                <a:lnTo>
                  <a:pt x="234127" y="75932"/>
                </a:lnTo>
                <a:lnTo>
                  <a:pt x="273614" y="53601"/>
                </a:lnTo>
                <a:lnTo>
                  <a:pt x="315228" y="34862"/>
                </a:lnTo>
                <a:lnTo>
                  <a:pt x="358762" y="19923"/>
                </a:lnTo>
                <a:lnTo>
                  <a:pt x="404005" y="8994"/>
                </a:lnTo>
                <a:lnTo>
                  <a:pt x="450749" y="2283"/>
                </a:lnTo>
                <a:lnTo>
                  <a:pt x="498785" y="0"/>
                </a:lnTo>
                <a:lnTo>
                  <a:pt x="546824" y="2283"/>
                </a:lnTo>
                <a:lnTo>
                  <a:pt x="593572" y="8994"/>
                </a:lnTo>
                <a:lnTo>
                  <a:pt x="638818" y="19923"/>
                </a:lnTo>
                <a:lnTo>
                  <a:pt x="682354" y="34862"/>
                </a:lnTo>
                <a:lnTo>
                  <a:pt x="723971" y="53601"/>
                </a:lnTo>
                <a:lnTo>
                  <a:pt x="763459" y="75932"/>
                </a:lnTo>
                <a:lnTo>
                  <a:pt x="800611" y="101645"/>
                </a:lnTo>
                <a:lnTo>
                  <a:pt x="835216" y="130530"/>
                </a:lnTo>
                <a:lnTo>
                  <a:pt x="867066" y="162380"/>
                </a:lnTo>
                <a:lnTo>
                  <a:pt x="895951" y="196985"/>
                </a:lnTo>
                <a:lnTo>
                  <a:pt x="921664" y="234136"/>
                </a:lnTo>
                <a:lnTo>
                  <a:pt x="943994" y="273623"/>
                </a:lnTo>
                <a:lnTo>
                  <a:pt x="962732" y="315239"/>
                </a:lnTo>
                <a:lnTo>
                  <a:pt x="977671" y="358773"/>
                </a:lnTo>
                <a:lnTo>
                  <a:pt x="988600" y="404016"/>
                </a:lnTo>
                <a:lnTo>
                  <a:pt x="995310" y="450761"/>
                </a:lnTo>
                <a:lnTo>
                  <a:pt x="997594" y="498797"/>
                </a:lnTo>
                <a:close/>
              </a:path>
            </a:pathLst>
          </a:custGeom>
          <a:ln w="48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1" name="object 41"/>
          <p:cNvSpPr/>
          <p:nvPr/>
        </p:nvSpPr>
        <p:spPr>
          <a:xfrm>
            <a:off x="17058560" y="5801478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19" h="998220">
                <a:moveTo>
                  <a:pt x="498797" y="0"/>
                </a:moveTo>
                <a:lnTo>
                  <a:pt x="450759" y="2283"/>
                </a:lnTo>
                <a:lnTo>
                  <a:pt x="404013" y="8994"/>
                </a:lnTo>
                <a:lnTo>
                  <a:pt x="358769" y="19923"/>
                </a:lnTo>
                <a:lnTo>
                  <a:pt x="315234" y="34862"/>
                </a:lnTo>
                <a:lnTo>
                  <a:pt x="273618" y="53601"/>
                </a:lnTo>
                <a:lnTo>
                  <a:pt x="234130" y="75932"/>
                </a:lnTo>
                <a:lnTo>
                  <a:pt x="196980" y="101645"/>
                </a:lnTo>
                <a:lnTo>
                  <a:pt x="162375" y="130530"/>
                </a:lnTo>
                <a:lnTo>
                  <a:pt x="130526" y="162380"/>
                </a:lnTo>
                <a:lnTo>
                  <a:pt x="101641" y="196985"/>
                </a:lnTo>
                <a:lnTo>
                  <a:pt x="75929" y="234136"/>
                </a:lnTo>
                <a:lnTo>
                  <a:pt x="53599" y="273623"/>
                </a:lnTo>
                <a:lnTo>
                  <a:pt x="34861" y="315239"/>
                </a:lnTo>
                <a:lnTo>
                  <a:pt x="19923" y="358773"/>
                </a:lnTo>
                <a:lnTo>
                  <a:pt x="8994" y="404017"/>
                </a:lnTo>
                <a:lnTo>
                  <a:pt x="2283" y="450761"/>
                </a:lnTo>
                <a:lnTo>
                  <a:pt x="0" y="498797"/>
                </a:lnTo>
                <a:lnTo>
                  <a:pt x="2283" y="546834"/>
                </a:lnTo>
                <a:lnTo>
                  <a:pt x="8994" y="593580"/>
                </a:lnTo>
                <a:lnTo>
                  <a:pt x="19923" y="638826"/>
                </a:lnTo>
                <a:lnTo>
                  <a:pt x="34861" y="682361"/>
                </a:lnTo>
                <a:lnTo>
                  <a:pt x="53599" y="723978"/>
                </a:lnTo>
                <a:lnTo>
                  <a:pt x="75929" y="763466"/>
                </a:lnTo>
                <a:lnTo>
                  <a:pt x="101641" y="800618"/>
                </a:lnTo>
                <a:lnTo>
                  <a:pt x="130526" y="835223"/>
                </a:lnTo>
                <a:lnTo>
                  <a:pt x="162375" y="867074"/>
                </a:lnTo>
                <a:lnTo>
                  <a:pt x="196980" y="895960"/>
                </a:lnTo>
                <a:lnTo>
                  <a:pt x="234130" y="921673"/>
                </a:lnTo>
                <a:lnTo>
                  <a:pt x="273618" y="944003"/>
                </a:lnTo>
                <a:lnTo>
                  <a:pt x="315234" y="962743"/>
                </a:lnTo>
                <a:lnTo>
                  <a:pt x="358769" y="977682"/>
                </a:lnTo>
                <a:lnTo>
                  <a:pt x="404013" y="988611"/>
                </a:lnTo>
                <a:lnTo>
                  <a:pt x="450759" y="995322"/>
                </a:lnTo>
                <a:lnTo>
                  <a:pt x="498797" y="997606"/>
                </a:lnTo>
                <a:lnTo>
                  <a:pt x="546834" y="995322"/>
                </a:lnTo>
                <a:lnTo>
                  <a:pt x="593580" y="988611"/>
                </a:lnTo>
                <a:lnTo>
                  <a:pt x="638825" y="977682"/>
                </a:lnTo>
                <a:lnTo>
                  <a:pt x="682359" y="962743"/>
                </a:lnTo>
                <a:lnTo>
                  <a:pt x="723975" y="944003"/>
                </a:lnTo>
                <a:lnTo>
                  <a:pt x="763463" y="921673"/>
                </a:lnTo>
                <a:lnTo>
                  <a:pt x="800613" y="895960"/>
                </a:lnTo>
                <a:lnTo>
                  <a:pt x="835218" y="867074"/>
                </a:lnTo>
                <a:lnTo>
                  <a:pt x="867067" y="835223"/>
                </a:lnTo>
                <a:lnTo>
                  <a:pt x="895952" y="800618"/>
                </a:lnTo>
                <a:lnTo>
                  <a:pt x="921664" y="763466"/>
                </a:lnTo>
                <a:lnTo>
                  <a:pt x="943994" y="723978"/>
                </a:lnTo>
                <a:lnTo>
                  <a:pt x="962732" y="682361"/>
                </a:lnTo>
                <a:lnTo>
                  <a:pt x="977671" y="638826"/>
                </a:lnTo>
                <a:lnTo>
                  <a:pt x="988600" y="593580"/>
                </a:lnTo>
                <a:lnTo>
                  <a:pt x="995310" y="546834"/>
                </a:lnTo>
                <a:lnTo>
                  <a:pt x="997594" y="498797"/>
                </a:lnTo>
                <a:lnTo>
                  <a:pt x="995310" y="450761"/>
                </a:lnTo>
                <a:lnTo>
                  <a:pt x="988600" y="404017"/>
                </a:lnTo>
                <a:lnTo>
                  <a:pt x="977671" y="358773"/>
                </a:lnTo>
                <a:lnTo>
                  <a:pt x="962732" y="315239"/>
                </a:lnTo>
                <a:lnTo>
                  <a:pt x="943994" y="273623"/>
                </a:lnTo>
                <a:lnTo>
                  <a:pt x="921664" y="234136"/>
                </a:lnTo>
                <a:lnTo>
                  <a:pt x="895952" y="196985"/>
                </a:lnTo>
                <a:lnTo>
                  <a:pt x="867067" y="162380"/>
                </a:lnTo>
                <a:lnTo>
                  <a:pt x="835218" y="130530"/>
                </a:lnTo>
                <a:lnTo>
                  <a:pt x="800613" y="101645"/>
                </a:lnTo>
                <a:lnTo>
                  <a:pt x="763463" y="75932"/>
                </a:lnTo>
                <a:lnTo>
                  <a:pt x="723975" y="53601"/>
                </a:lnTo>
                <a:lnTo>
                  <a:pt x="682359" y="34862"/>
                </a:lnTo>
                <a:lnTo>
                  <a:pt x="638825" y="19923"/>
                </a:lnTo>
                <a:lnTo>
                  <a:pt x="593580" y="8994"/>
                </a:lnTo>
                <a:lnTo>
                  <a:pt x="546834" y="2283"/>
                </a:lnTo>
                <a:lnTo>
                  <a:pt x="498797" y="0"/>
                </a:lnTo>
                <a:close/>
              </a:path>
            </a:pathLst>
          </a:custGeom>
          <a:solidFill>
            <a:srgbClr val="1B9F6B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2" name="object 42"/>
          <p:cNvSpPr/>
          <p:nvPr/>
        </p:nvSpPr>
        <p:spPr>
          <a:xfrm>
            <a:off x="17058560" y="5801478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19" h="998220">
                <a:moveTo>
                  <a:pt x="997594" y="498797"/>
                </a:moveTo>
                <a:lnTo>
                  <a:pt x="995310" y="546834"/>
                </a:lnTo>
                <a:lnTo>
                  <a:pt x="988600" y="593580"/>
                </a:lnTo>
                <a:lnTo>
                  <a:pt x="977671" y="638826"/>
                </a:lnTo>
                <a:lnTo>
                  <a:pt x="962732" y="682361"/>
                </a:lnTo>
                <a:lnTo>
                  <a:pt x="943994" y="723978"/>
                </a:lnTo>
                <a:lnTo>
                  <a:pt x="921664" y="763466"/>
                </a:lnTo>
                <a:lnTo>
                  <a:pt x="895952" y="800618"/>
                </a:lnTo>
                <a:lnTo>
                  <a:pt x="867067" y="835223"/>
                </a:lnTo>
                <a:lnTo>
                  <a:pt x="835218" y="867073"/>
                </a:lnTo>
                <a:lnTo>
                  <a:pt x="800613" y="895960"/>
                </a:lnTo>
                <a:lnTo>
                  <a:pt x="763463" y="921673"/>
                </a:lnTo>
                <a:lnTo>
                  <a:pt x="723975" y="944003"/>
                </a:lnTo>
                <a:lnTo>
                  <a:pt x="682359" y="962743"/>
                </a:lnTo>
                <a:lnTo>
                  <a:pt x="638825" y="977682"/>
                </a:lnTo>
                <a:lnTo>
                  <a:pt x="593580" y="988611"/>
                </a:lnTo>
                <a:lnTo>
                  <a:pt x="546834" y="995322"/>
                </a:lnTo>
                <a:lnTo>
                  <a:pt x="498797" y="997606"/>
                </a:lnTo>
                <a:lnTo>
                  <a:pt x="450759" y="995322"/>
                </a:lnTo>
                <a:lnTo>
                  <a:pt x="404013" y="988611"/>
                </a:lnTo>
                <a:lnTo>
                  <a:pt x="358768" y="977682"/>
                </a:lnTo>
                <a:lnTo>
                  <a:pt x="315234" y="962743"/>
                </a:lnTo>
                <a:lnTo>
                  <a:pt x="273618" y="944003"/>
                </a:lnTo>
                <a:lnTo>
                  <a:pt x="234130" y="921673"/>
                </a:lnTo>
                <a:lnTo>
                  <a:pt x="196980" y="895960"/>
                </a:lnTo>
                <a:lnTo>
                  <a:pt x="162375" y="867073"/>
                </a:lnTo>
                <a:lnTo>
                  <a:pt x="130526" y="835223"/>
                </a:lnTo>
                <a:lnTo>
                  <a:pt x="101641" y="800618"/>
                </a:lnTo>
                <a:lnTo>
                  <a:pt x="75929" y="763466"/>
                </a:lnTo>
                <a:lnTo>
                  <a:pt x="53599" y="723978"/>
                </a:lnTo>
                <a:lnTo>
                  <a:pt x="34861" y="682361"/>
                </a:lnTo>
                <a:lnTo>
                  <a:pt x="19923" y="638826"/>
                </a:lnTo>
                <a:lnTo>
                  <a:pt x="8994" y="593580"/>
                </a:lnTo>
                <a:lnTo>
                  <a:pt x="2283" y="546834"/>
                </a:lnTo>
                <a:lnTo>
                  <a:pt x="0" y="498797"/>
                </a:lnTo>
                <a:lnTo>
                  <a:pt x="2283" y="450761"/>
                </a:lnTo>
                <a:lnTo>
                  <a:pt x="8994" y="404016"/>
                </a:lnTo>
                <a:lnTo>
                  <a:pt x="19923" y="358773"/>
                </a:lnTo>
                <a:lnTo>
                  <a:pt x="34861" y="315239"/>
                </a:lnTo>
                <a:lnTo>
                  <a:pt x="53599" y="273623"/>
                </a:lnTo>
                <a:lnTo>
                  <a:pt x="75929" y="234136"/>
                </a:lnTo>
                <a:lnTo>
                  <a:pt x="101641" y="196985"/>
                </a:lnTo>
                <a:lnTo>
                  <a:pt x="130526" y="162380"/>
                </a:lnTo>
                <a:lnTo>
                  <a:pt x="162375" y="130530"/>
                </a:lnTo>
                <a:lnTo>
                  <a:pt x="196980" y="101645"/>
                </a:lnTo>
                <a:lnTo>
                  <a:pt x="234130" y="75932"/>
                </a:lnTo>
                <a:lnTo>
                  <a:pt x="273618" y="53601"/>
                </a:lnTo>
                <a:lnTo>
                  <a:pt x="315234" y="34862"/>
                </a:lnTo>
                <a:lnTo>
                  <a:pt x="358768" y="19923"/>
                </a:lnTo>
                <a:lnTo>
                  <a:pt x="404013" y="8994"/>
                </a:lnTo>
                <a:lnTo>
                  <a:pt x="450759" y="2283"/>
                </a:lnTo>
                <a:lnTo>
                  <a:pt x="498797" y="0"/>
                </a:lnTo>
                <a:lnTo>
                  <a:pt x="546834" y="2283"/>
                </a:lnTo>
                <a:lnTo>
                  <a:pt x="593580" y="8994"/>
                </a:lnTo>
                <a:lnTo>
                  <a:pt x="638825" y="19923"/>
                </a:lnTo>
                <a:lnTo>
                  <a:pt x="682359" y="34862"/>
                </a:lnTo>
                <a:lnTo>
                  <a:pt x="723975" y="53601"/>
                </a:lnTo>
                <a:lnTo>
                  <a:pt x="763463" y="75932"/>
                </a:lnTo>
                <a:lnTo>
                  <a:pt x="800613" y="101645"/>
                </a:lnTo>
                <a:lnTo>
                  <a:pt x="835218" y="130530"/>
                </a:lnTo>
                <a:lnTo>
                  <a:pt x="867067" y="162380"/>
                </a:lnTo>
                <a:lnTo>
                  <a:pt x="895952" y="196985"/>
                </a:lnTo>
                <a:lnTo>
                  <a:pt x="921664" y="234136"/>
                </a:lnTo>
                <a:lnTo>
                  <a:pt x="943994" y="273623"/>
                </a:lnTo>
                <a:lnTo>
                  <a:pt x="962732" y="315239"/>
                </a:lnTo>
                <a:lnTo>
                  <a:pt x="977671" y="358773"/>
                </a:lnTo>
                <a:lnTo>
                  <a:pt x="988600" y="404016"/>
                </a:lnTo>
                <a:lnTo>
                  <a:pt x="995310" y="450761"/>
                </a:lnTo>
                <a:lnTo>
                  <a:pt x="997594" y="498797"/>
                </a:lnTo>
                <a:close/>
              </a:path>
            </a:pathLst>
          </a:custGeom>
          <a:ln w="48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3" name="object 43"/>
          <p:cNvSpPr txBox="1"/>
          <p:nvPr/>
        </p:nvSpPr>
        <p:spPr>
          <a:xfrm>
            <a:off x="7354957" y="6024187"/>
            <a:ext cx="269875" cy="5174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3250" b="1" spc="1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lang="en-US" sz="3250" dirty="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585450" y="6024187"/>
            <a:ext cx="505062" cy="5174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3250" b="1" spc="15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lang="en-US" sz="3250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904056" y="6024187"/>
            <a:ext cx="545465" cy="526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3250" b="1" spc="135" dirty="0">
                <a:solidFill>
                  <a:srgbClr val="FFFFFF"/>
                </a:solidFill>
                <a:latin typeface="Trebuchet MS"/>
                <a:cs typeface="Trebuchet MS"/>
              </a:rPr>
              <a:t>25</a:t>
            </a:r>
            <a:endParaRPr lang="en-US" sz="325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418975" y="6024187"/>
            <a:ext cx="269875" cy="526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3250" b="1" spc="1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lang="en-US" sz="325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234663" y="540623"/>
            <a:ext cx="946150" cy="946150"/>
          </a:xfrm>
          <a:custGeom>
            <a:avLst/>
            <a:gdLst/>
            <a:ahLst/>
            <a:cxnLst/>
            <a:rect l="l" t="t" r="r" b="b"/>
            <a:pathLst>
              <a:path w="946150" h="946150">
                <a:moveTo>
                  <a:pt x="473050" y="0"/>
                </a:moveTo>
                <a:lnTo>
                  <a:pt x="424685" y="2442"/>
                </a:lnTo>
                <a:lnTo>
                  <a:pt x="377717" y="9610"/>
                </a:lnTo>
                <a:lnTo>
                  <a:pt x="332383" y="21267"/>
                </a:lnTo>
                <a:lnTo>
                  <a:pt x="288922" y="37174"/>
                </a:lnTo>
                <a:lnTo>
                  <a:pt x="247571" y="57094"/>
                </a:lnTo>
                <a:lnTo>
                  <a:pt x="208568" y="80788"/>
                </a:lnTo>
                <a:lnTo>
                  <a:pt x="172151" y="108020"/>
                </a:lnTo>
                <a:lnTo>
                  <a:pt x="138557" y="138551"/>
                </a:lnTo>
                <a:lnTo>
                  <a:pt x="108025" y="172144"/>
                </a:lnTo>
                <a:lnTo>
                  <a:pt x="80792" y="208560"/>
                </a:lnTo>
                <a:lnTo>
                  <a:pt x="57096" y="247562"/>
                </a:lnTo>
                <a:lnTo>
                  <a:pt x="37176" y="288912"/>
                </a:lnTo>
                <a:lnTo>
                  <a:pt x="21268" y="332373"/>
                </a:lnTo>
                <a:lnTo>
                  <a:pt x="9611" y="377706"/>
                </a:lnTo>
                <a:lnTo>
                  <a:pt x="2442" y="424673"/>
                </a:lnTo>
                <a:lnTo>
                  <a:pt x="0" y="473038"/>
                </a:lnTo>
                <a:lnTo>
                  <a:pt x="2442" y="521402"/>
                </a:lnTo>
                <a:lnTo>
                  <a:pt x="9611" y="568370"/>
                </a:lnTo>
                <a:lnTo>
                  <a:pt x="21268" y="613703"/>
                </a:lnTo>
                <a:lnTo>
                  <a:pt x="37176" y="657164"/>
                </a:lnTo>
                <a:lnTo>
                  <a:pt x="57096" y="698514"/>
                </a:lnTo>
                <a:lnTo>
                  <a:pt x="80792" y="737516"/>
                </a:lnTo>
                <a:lnTo>
                  <a:pt x="108025" y="773932"/>
                </a:lnTo>
                <a:lnTo>
                  <a:pt x="138557" y="807525"/>
                </a:lnTo>
                <a:lnTo>
                  <a:pt x="172151" y="838056"/>
                </a:lnTo>
                <a:lnTo>
                  <a:pt x="208568" y="865287"/>
                </a:lnTo>
                <a:lnTo>
                  <a:pt x="247571" y="888982"/>
                </a:lnTo>
                <a:lnTo>
                  <a:pt x="288922" y="908902"/>
                </a:lnTo>
                <a:lnTo>
                  <a:pt x="332383" y="924809"/>
                </a:lnTo>
                <a:lnTo>
                  <a:pt x="377717" y="936466"/>
                </a:lnTo>
                <a:lnTo>
                  <a:pt x="424685" y="943634"/>
                </a:lnTo>
                <a:lnTo>
                  <a:pt x="473050" y="946076"/>
                </a:lnTo>
                <a:lnTo>
                  <a:pt x="521414" y="943634"/>
                </a:lnTo>
                <a:lnTo>
                  <a:pt x="568382" y="936466"/>
                </a:lnTo>
                <a:lnTo>
                  <a:pt x="613715" y="924809"/>
                </a:lnTo>
                <a:lnTo>
                  <a:pt x="657176" y="908902"/>
                </a:lnTo>
                <a:lnTo>
                  <a:pt x="698526" y="888982"/>
                </a:lnTo>
                <a:lnTo>
                  <a:pt x="737528" y="865287"/>
                </a:lnTo>
                <a:lnTo>
                  <a:pt x="773944" y="838056"/>
                </a:lnTo>
                <a:lnTo>
                  <a:pt x="807537" y="807525"/>
                </a:lnTo>
                <a:lnTo>
                  <a:pt x="838068" y="773932"/>
                </a:lnTo>
                <a:lnTo>
                  <a:pt x="865299" y="737516"/>
                </a:lnTo>
                <a:lnTo>
                  <a:pt x="888994" y="698514"/>
                </a:lnTo>
                <a:lnTo>
                  <a:pt x="908914" y="657164"/>
                </a:lnTo>
                <a:lnTo>
                  <a:pt x="924821" y="613703"/>
                </a:lnTo>
                <a:lnTo>
                  <a:pt x="936477" y="568370"/>
                </a:lnTo>
                <a:lnTo>
                  <a:pt x="943646" y="521402"/>
                </a:lnTo>
                <a:lnTo>
                  <a:pt x="946088" y="473038"/>
                </a:lnTo>
                <a:lnTo>
                  <a:pt x="943646" y="424673"/>
                </a:lnTo>
                <a:lnTo>
                  <a:pt x="936477" y="377706"/>
                </a:lnTo>
                <a:lnTo>
                  <a:pt x="924821" y="332373"/>
                </a:lnTo>
                <a:lnTo>
                  <a:pt x="908914" y="288912"/>
                </a:lnTo>
                <a:lnTo>
                  <a:pt x="888994" y="247562"/>
                </a:lnTo>
                <a:lnTo>
                  <a:pt x="865299" y="208560"/>
                </a:lnTo>
                <a:lnTo>
                  <a:pt x="838068" y="172144"/>
                </a:lnTo>
                <a:lnTo>
                  <a:pt x="807537" y="138551"/>
                </a:lnTo>
                <a:lnTo>
                  <a:pt x="773944" y="108020"/>
                </a:lnTo>
                <a:lnTo>
                  <a:pt x="737528" y="80788"/>
                </a:lnTo>
                <a:lnTo>
                  <a:pt x="698526" y="57094"/>
                </a:lnTo>
                <a:lnTo>
                  <a:pt x="657176" y="37174"/>
                </a:lnTo>
                <a:lnTo>
                  <a:pt x="613715" y="21267"/>
                </a:lnTo>
                <a:lnTo>
                  <a:pt x="568382" y="9610"/>
                </a:lnTo>
                <a:lnTo>
                  <a:pt x="521414" y="2442"/>
                </a:lnTo>
                <a:lnTo>
                  <a:pt x="473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8" name="object 48"/>
          <p:cNvSpPr/>
          <p:nvPr/>
        </p:nvSpPr>
        <p:spPr>
          <a:xfrm>
            <a:off x="11430339" y="736168"/>
            <a:ext cx="554990" cy="555625"/>
          </a:xfrm>
          <a:custGeom>
            <a:avLst/>
            <a:gdLst/>
            <a:ahLst/>
            <a:cxnLst/>
            <a:rect l="l" t="t" r="r" b="b"/>
            <a:pathLst>
              <a:path w="554990" h="555625">
                <a:moveTo>
                  <a:pt x="415334" y="0"/>
                </a:moveTo>
                <a:lnTo>
                  <a:pt x="240375" y="189263"/>
                </a:lnTo>
                <a:lnTo>
                  <a:pt x="36975" y="391351"/>
                </a:lnTo>
                <a:lnTo>
                  <a:pt x="0" y="554999"/>
                </a:lnTo>
                <a:lnTo>
                  <a:pt x="164994" y="516569"/>
                </a:lnTo>
                <a:lnTo>
                  <a:pt x="100984" y="516569"/>
                </a:lnTo>
                <a:lnTo>
                  <a:pt x="99007" y="507189"/>
                </a:lnTo>
                <a:lnTo>
                  <a:pt x="66584" y="471969"/>
                </a:lnTo>
                <a:lnTo>
                  <a:pt x="57963" y="466768"/>
                </a:lnTo>
                <a:lnTo>
                  <a:pt x="52009" y="461567"/>
                </a:lnTo>
                <a:lnTo>
                  <a:pt x="49789" y="453966"/>
                </a:lnTo>
                <a:lnTo>
                  <a:pt x="62579" y="404153"/>
                </a:lnTo>
                <a:lnTo>
                  <a:pt x="76811" y="378537"/>
                </a:lnTo>
                <a:lnTo>
                  <a:pt x="311758" y="378537"/>
                </a:lnTo>
                <a:lnTo>
                  <a:pt x="378347" y="315911"/>
                </a:lnTo>
                <a:lnTo>
                  <a:pt x="554724" y="138031"/>
                </a:lnTo>
                <a:lnTo>
                  <a:pt x="553925" y="115840"/>
                </a:lnTo>
                <a:lnTo>
                  <a:pt x="548325" y="99253"/>
                </a:lnTo>
                <a:lnTo>
                  <a:pt x="503529" y="49801"/>
                </a:lnTo>
                <a:lnTo>
                  <a:pt x="468749" y="21009"/>
                </a:lnTo>
                <a:lnTo>
                  <a:pt x="422114" y="778"/>
                </a:lnTo>
                <a:lnTo>
                  <a:pt x="415334" y="0"/>
                </a:lnTo>
                <a:close/>
              </a:path>
              <a:path w="554990" h="555625">
                <a:moveTo>
                  <a:pt x="311758" y="378537"/>
                </a:moveTo>
                <a:lnTo>
                  <a:pt x="76811" y="378537"/>
                </a:lnTo>
                <a:lnTo>
                  <a:pt x="91386" y="379116"/>
                </a:lnTo>
                <a:lnTo>
                  <a:pt x="102765" y="383162"/>
                </a:lnTo>
                <a:lnTo>
                  <a:pt x="139402" y="415537"/>
                </a:lnTo>
                <a:lnTo>
                  <a:pt x="171745" y="461964"/>
                </a:lnTo>
                <a:lnTo>
                  <a:pt x="176365" y="479570"/>
                </a:lnTo>
                <a:lnTo>
                  <a:pt x="164994" y="503767"/>
                </a:lnTo>
                <a:lnTo>
                  <a:pt x="100984" y="516569"/>
                </a:lnTo>
                <a:lnTo>
                  <a:pt x="164994" y="516569"/>
                </a:lnTo>
                <a:lnTo>
                  <a:pt x="311758" y="378537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9" name="object 49"/>
          <p:cNvSpPr/>
          <p:nvPr/>
        </p:nvSpPr>
        <p:spPr>
          <a:xfrm>
            <a:off x="14579784" y="540623"/>
            <a:ext cx="946150" cy="946150"/>
          </a:xfrm>
          <a:custGeom>
            <a:avLst/>
            <a:gdLst/>
            <a:ahLst/>
            <a:cxnLst/>
            <a:rect l="l" t="t" r="r" b="b"/>
            <a:pathLst>
              <a:path w="946150" h="946150">
                <a:moveTo>
                  <a:pt x="473050" y="0"/>
                </a:moveTo>
                <a:lnTo>
                  <a:pt x="424685" y="2442"/>
                </a:lnTo>
                <a:lnTo>
                  <a:pt x="377717" y="9610"/>
                </a:lnTo>
                <a:lnTo>
                  <a:pt x="332383" y="21267"/>
                </a:lnTo>
                <a:lnTo>
                  <a:pt x="288922" y="37174"/>
                </a:lnTo>
                <a:lnTo>
                  <a:pt x="247571" y="57094"/>
                </a:lnTo>
                <a:lnTo>
                  <a:pt x="208568" y="80788"/>
                </a:lnTo>
                <a:lnTo>
                  <a:pt x="172151" y="108020"/>
                </a:lnTo>
                <a:lnTo>
                  <a:pt x="138557" y="138551"/>
                </a:lnTo>
                <a:lnTo>
                  <a:pt x="108025" y="172144"/>
                </a:lnTo>
                <a:lnTo>
                  <a:pt x="80792" y="208560"/>
                </a:lnTo>
                <a:lnTo>
                  <a:pt x="57096" y="247562"/>
                </a:lnTo>
                <a:lnTo>
                  <a:pt x="37176" y="288912"/>
                </a:lnTo>
                <a:lnTo>
                  <a:pt x="21268" y="332373"/>
                </a:lnTo>
                <a:lnTo>
                  <a:pt x="9611" y="377706"/>
                </a:lnTo>
                <a:lnTo>
                  <a:pt x="2442" y="424673"/>
                </a:lnTo>
                <a:lnTo>
                  <a:pt x="0" y="473038"/>
                </a:lnTo>
                <a:lnTo>
                  <a:pt x="2442" y="521402"/>
                </a:lnTo>
                <a:lnTo>
                  <a:pt x="9611" y="568370"/>
                </a:lnTo>
                <a:lnTo>
                  <a:pt x="21268" y="613703"/>
                </a:lnTo>
                <a:lnTo>
                  <a:pt x="37176" y="657164"/>
                </a:lnTo>
                <a:lnTo>
                  <a:pt x="57096" y="698514"/>
                </a:lnTo>
                <a:lnTo>
                  <a:pt x="80792" y="737516"/>
                </a:lnTo>
                <a:lnTo>
                  <a:pt x="108025" y="773932"/>
                </a:lnTo>
                <a:lnTo>
                  <a:pt x="138557" y="807525"/>
                </a:lnTo>
                <a:lnTo>
                  <a:pt x="172151" y="838056"/>
                </a:lnTo>
                <a:lnTo>
                  <a:pt x="208568" y="865287"/>
                </a:lnTo>
                <a:lnTo>
                  <a:pt x="247571" y="888982"/>
                </a:lnTo>
                <a:lnTo>
                  <a:pt x="288922" y="908902"/>
                </a:lnTo>
                <a:lnTo>
                  <a:pt x="332383" y="924809"/>
                </a:lnTo>
                <a:lnTo>
                  <a:pt x="377717" y="936466"/>
                </a:lnTo>
                <a:lnTo>
                  <a:pt x="424685" y="943634"/>
                </a:lnTo>
                <a:lnTo>
                  <a:pt x="473050" y="946076"/>
                </a:lnTo>
                <a:lnTo>
                  <a:pt x="521414" y="943634"/>
                </a:lnTo>
                <a:lnTo>
                  <a:pt x="568382" y="936466"/>
                </a:lnTo>
                <a:lnTo>
                  <a:pt x="613715" y="924809"/>
                </a:lnTo>
                <a:lnTo>
                  <a:pt x="657176" y="908902"/>
                </a:lnTo>
                <a:lnTo>
                  <a:pt x="698526" y="888982"/>
                </a:lnTo>
                <a:lnTo>
                  <a:pt x="737528" y="865287"/>
                </a:lnTo>
                <a:lnTo>
                  <a:pt x="773944" y="838056"/>
                </a:lnTo>
                <a:lnTo>
                  <a:pt x="807537" y="807525"/>
                </a:lnTo>
                <a:lnTo>
                  <a:pt x="838068" y="773932"/>
                </a:lnTo>
                <a:lnTo>
                  <a:pt x="865299" y="737516"/>
                </a:lnTo>
                <a:lnTo>
                  <a:pt x="888994" y="698514"/>
                </a:lnTo>
                <a:lnTo>
                  <a:pt x="908914" y="657164"/>
                </a:lnTo>
                <a:lnTo>
                  <a:pt x="924821" y="613703"/>
                </a:lnTo>
                <a:lnTo>
                  <a:pt x="936477" y="568370"/>
                </a:lnTo>
                <a:lnTo>
                  <a:pt x="943646" y="521402"/>
                </a:lnTo>
                <a:lnTo>
                  <a:pt x="946088" y="473038"/>
                </a:lnTo>
                <a:lnTo>
                  <a:pt x="943646" y="424673"/>
                </a:lnTo>
                <a:lnTo>
                  <a:pt x="936477" y="377706"/>
                </a:lnTo>
                <a:lnTo>
                  <a:pt x="924821" y="332373"/>
                </a:lnTo>
                <a:lnTo>
                  <a:pt x="908914" y="288912"/>
                </a:lnTo>
                <a:lnTo>
                  <a:pt x="888994" y="247562"/>
                </a:lnTo>
                <a:lnTo>
                  <a:pt x="865299" y="208560"/>
                </a:lnTo>
                <a:lnTo>
                  <a:pt x="838068" y="172144"/>
                </a:lnTo>
                <a:lnTo>
                  <a:pt x="807537" y="138551"/>
                </a:lnTo>
                <a:lnTo>
                  <a:pt x="773944" y="108020"/>
                </a:lnTo>
                <a:lnTo>
                  <a:pt x="737528" y="80788"/>
                </a:lnTo>
                <a:lnTo>
                  <a:pt x="698526" y="57094"/>
                </a:lnTo>
                <a:lnTo>
                  <a:pt x="657176" y="37174"/>
                </a:lnTo>
                <a:lnTo>
                  <a:pt x="613715" y="21267"/>
                </a:lnTo>
                <a:lnTo>
                  <a:pt x="568382" y="9610"/>
                </a:lnTo>
                <a:lnTo>
                  <a:pt x="521414" y="2442"/>
                </a:lnTo>
                <a:lnTo>
                  <a:pt x="473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0" name="object 50"/>
          <p:cNvSpPr/>
          <p:nvPr/>
        </p:nvSpPr>
        <p:spPr>
          <a:xfrm>
            <a:off x="14775425" y="773611"/>
            <a:ext cx="307340" cy="219075"/>
          </a:xfrm>
          <a:custGeom>
            <a:avLst/>
            <a:gdLst/>
            <a:ahLst/>
            <a:cxnLst/>
            <a:rect l="l" t="t" r="r" b="b"/>
            <a:pathLst>
              <a:path w="307340" h="219075">
                <a:moveTo>
                  <a:pt x="218912" y="0"/>
                </a:moveTo>
                <a:lnTo>
                  <a:pt x="179724" y="17521"/>
                </a:lnTo>
                <a:lnTo>
                  <a:pt x="144349" y="41371"/>
                </a:lnTo>
                <a:lnTo>
                  <a:pt x="98281" y="75751"/>
                </a:lnTo>
                <a:lnTo>
                  <a:pt x="77474" y="102831"/>
                </a:lnTo>
                <a:lnTo>
                  <a:pt x="75501" y="113250"/>
                </a:lnTo>
                <a:lnTo>
                  <a:pt x="70876" y="123245"/>
                </a:lnTo>
                <a:lnTo>
                  <a:pt x="62269" y="129101"/>
                </a:lnTo>
                <a:lnTo>
                  <a:pt x="50018" y="131069"/>
                </a:lnTo>
                <a:lnTo>
                  <a:pt x="37292" y="132565"/>
                </a:lnTo>
                <a:lnTo>
                  <a:pt x="27009" y="134590"/>
                </a:lnTo>
                <a:lnTo>
                  <a:pt x="22087" y="138148"/>
                </a:lnTo>
                <a:lnTo>
                  <a:pt x="20370" y="144394"/>
                </a:lnTo>
                <a:lnTo>
                  <a:pt x="16425" y="150044"/>
                </a:lnTo>
                <a:lnTo>
                  <a:pt x="7354" y="153429"/>
                </a:lnTo>
                <a:lnTo>
                  <a:pt x="0" y="162500"/>
                </a:lnTo>
                <a:lnTo>
                  <a:pt x="51231" y="213720"/>
                </a:lnTo>
                <a:lnTo>
                  <a:pt x="62829" y="218535"/>
                </a:lnTo>
                <a:lnTo>
                  <a:pt x="63961" y="208344"/>
                </a:lnTo>
                <a:lnTo>
                  <a:pt x="66798" y="199857"/>
                </a:lnTo>
                <a:lnTo>
                  <a:pt x="74725" y="199857"/>
                </a:lnTo>
                <a:lnTo>
                  <a:pt x="80387" y="199285"/>
                </a:lnTo>
                <a:lnTo>
                  <a:pt x="80935" y="195327"/>
                </a:lnTo>
                <a:lnTo>
                  <a:pt x="80754" y="190035"/>
                </a:lnTo>
                <a:lnTo>
                  <a:pt x="81154" y="181457"/>
                </a:lnTo>
                <a:lnTo>
                  <a:pt x="84842" y="171607"/>
                </a:lnTo>
                <a:lnTo>
                  <a:pt x="94524" y="162500"/>
                </a:lnTo>
                <a:lnTo>
                  <a:pt x="109427" y="159196"/>
                </a:lnTo>
                <a:lnTo>
                  <a:pt x="204159" y="159196"/>
                </a:lnTo>
                <a:lnTo>
                  <a:pt x="217930" y="146647"/>
                </a:lnTo>
                <a:lnTo>
                  <a:pt x="211865" y="135609"/>
                </a:lnTo>
                <a:lnTo>
                  <a:pt x="204639" y="135609"/>
                </a:lnTo>
                <a:lnTo>
                  <a:pt x="192743" y="123725"/>
                </a:lnTo>
                <a:lnTo>
                  <a:pt x="196987" y="116084"/>
                </a:lnTo>
                <a:lnTo>
                  <a:pt x="186326" y="97076"/>
                </a:lnTo>
                <a:lnTo>
                  <a:pt x="183894" y="85020"/>
                </a:lnTo>
                <a:lnTo>
                  <a:pt x="235885" y="43751"/>
                </a:lnTo>
                <a:lnTo>
                  <a:pt x="295546" y="15494"/>
                </a:lnTo>
                <a:lnTo>
                  <a:pt x="306804" y="10808"/>
                </a:lnTo>
                <a:lnTo>
                  <a:pt x="273838" y="5489"/>
                </a:lnTo>
                <a:lnTo>
                  <a:pt x="263505" y="4026"/>
                </a:lnTo>
                <a:lnTo>
                  <a:pt x="250197" y="2298"/>
                </a:lnTo>
                <a:lnTo>
                  <a:pt x="235665" y="754"/>
                </a:lnTo>
                <a:lnTo>
                  <a:pt x="225219" y="112"/>
                </a:lnTo>
                <a:lnTo>
                  <a:pt x="218912" y="0"/>
                </a:lnTo>
                <a:close/>
              </a:path>
              <a:path w="307340" h="219075">
                <a:moveTo>
                  <a:pt x="193091" y="169282"/>
                </a:moveTo>
                <a:lnTo>
                  <a:pt x="146613" y="169282"/>
                </a:lnTo>
                <a:lnTo>
                  <a:pt x="153396" y="178342"/>
                </a:lnTo>
                <a:lnTo>
                  <a:pt x="153396" y="182871"/>
                </a:lnTo>
                <a:lnTo>
                  <a:pt x="166984" y="193074"/>
                </a:lnTo>
                <a:lnTo>
                  <a:pt x="193091" y="169282"/>
                </a:lnTo>
                <a:close/>
              </a:path>
              <a:path w="307340" h="219075">
                <a:moveTo>
                  <a:pt x="204159" y="159196"/>
                </a:moveTo>
                <a:lnTo>
                  <a:pt x="109427" y="159196"/>
                </a:lnTo>
                <a:lnTo>
                  <a:pt x="124536" y="162421"/>
                </a:lnTo>
                <a:lnTo>
                  <a:pt x="136247" y="167665"/>
                </a:lnTo>
                <a:lnTo>
                  <a:pt x="140951" y="170415"/>
                </a:lnTo>
                <a:lnTo>
                  <a:pt x="146613" y="169282"/>
                </a:lnTo>
                <a:lnTo>
                  <a:pt x="193091" y="169282"/>
                </a:lnTo>
                <a:lnTo>
                  <a:pt x="204159" y="159196"/>
                </a:lnTo>
                <a:close/>
              </a:path>
              <a:path w="307340" h="219075">
                <a:moveTo>
                  <a:pt x="211708" y="135323"/>
                </a:moveTo>
                <a:lnTo>
                  <a:pt x="204639" y="135609"/>
                </a:lnTo>
                <a:lnTo>
                  <a:pt x="211865" y="135609"/>
                </a:lnTo>
                <a:lnTo>
                  <a:pt x="211708" y="135323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1" name="object 51"/>
          <p:cNvSpPr/>
          <p:nvPr/>
        </p:nvSpPr>
        <p:spPr>
          <a:xfrm>
            <a:off x="14966931" y="948153"/>
            <a:ext cx="306070" cy="306070"/>
          </a:xfrm>
          <a:custGeom>
            <a:avLst/>
            <a:gdLst/>
            <a:ahLst/>
            <a:cxnLst/>
            <a:rect l="l" t="t" r="r" b="b"/>
            <a:pathLst>
              <a:path w="306069" h="306069">
                <a:moveTo>
                  <a:pt x="42084" y="0"/>
                </a:moveTo>
                <a:lnTo>
                  <a:pt x="4800" y="30440"/>
                </a:lnTo>
                <a:lnTo>
                  <a:pt x="0" y="42096"/>
                </a:lnTo>
                <a:lnTo>
                  <a:pt x="1200" y="48303"/>
                </a:lnTo>
                <a:lnTo>
                  <a:pt x="4800" y="53743"/>
                </a:lnTo>
                <a:lnTo>
                  <a:pt x="252184" y="301127"/>
                </a:lnTo>
                <a:lnTo>
                  <a:pt x="257624" y="304728"/>
                </a:lnTo>
                <a:lnTo>
                  <a:pt x="263830" y="305928"/>
                </a:lnTo>
                <a:lnTo>
                  <a:pt x="270036" y="304728"/>
                </a:lnTo>
                <a:lnTo>
                  <a:pt x="275476" y="301127"/>
                </a:lnTo>
                <a:lnTo>
                  <a:pt x="301115" y="275488"/>
                </a:lnTo>
                <a:lnTo>
                  <a:pt x="304722" y="270048"/>
                </a:lnTo>
                <a:lnTo>
                  <a:pt x="305925" y="263842"/>
                </a:lnTo>
                <a:lnTo>
                  <a:pt x="304722" y="257636"/>
                </a:lnTo>
                <a:lnTo>
                  <a:pt x="301115" y="252196"/>
                </a:lnTo>
                <a:lnTo>
                  <a:pt x="53731" y="4800"/>
                </a:lnTo>
                <a:lnTo>
                  <a:pt x="48291" y="1200"/>
                </a:lnTo>
                <a:lnTo>
                  <a:pt x="42084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2" name="object 52"/>
          <p:cNvSpPr/>
          <p:nvPr/>
        </p:nvSpPr>
        <p:spPr>
          <a:xfrm>
            <a:off x="14847003" y="1075812"/>
            <a:ext cx="181765" cy="181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3" name="object 53"/>
          <p:cNvSpPr/>
          <p:nvPr/>
        </p:nvSpPr>
        <p:spPr>
          <a:xfrm>
            <a:off x="15090703" y="770247"/>
            <a:ext cx="238023" cy="24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4" name="object 54"/>
          <p:cNvSpPr/>
          <p:nvPr/>
        </p:nvSpPr>
        <p:spPr>
          <a:xfrm>
            <a:off x="17941664" y="540623"/>
            <a:ext cx="946150" cy="946150"/>
          </a:xfrm>
          <a:custGeom>
            <a:avLst/>
            <a:gdLst/>
            <a:ahLst/>
            <a:cxnLst/>
            <a:rect l="l" t="t" r="r" b="b"/>
            <a:pathLst>
              <a:path w="946150" h="946150">
                <a:moveTo>
                  <a:pt x="473038" y="0"/>
                </a:moveTo>
                <a:lnTo>
                  <a:pt x="424673" y="2442"/>
                </a:lnTo>
                <a:lnTo>
                  <a:pt x="377706" y="9610"/>
                </a:lnTo>
                <a:lnTo>
                  <a:pt x="332373" y="21267"/>
                </a:lnTo>
                <a:lnTo>
                  <a:pt x="288912" y="37174"/>
                </a:lnTo>
                <a:lnTo>
                  <a:pt x="247562" y="57094"/>
                </a:lnTo>
                <a:lnTo>
                  <a:pt x="208560" y="80788"/>
                </a:lnTo>
                <a:lnTo>
                  <a:pt x="172144" y="108020"/>
                </a:lnTo>
                <a:lnTo>
                  <a:pt x="138551" y="138551"/>
                </a:lnTo>
                <a:lnTo>
                  <a:pt x="108020" y="172144"/>
                </a:lnTo>
                <a:lnTo>
                  <a:pt x="80788" y="208560"/>
                </a:lnTo>
                <a:lnTo>
                  <a:pt x="57094" y="247562"/>
                </a:lnTo>
                <a:lnTo>
                  <a:pt x="37174" y="288912"/>
                </a:lnTo>
                <a:lnTo>
                  <a:pt x="21267" y="332373"/>
                </a:lnTo>
                <a:lnTo>
                  <a:pt x="9610" y="377706"/>
                </a:lnTo>
                <a:lnTo>
                  <a:pt x="2442" y="424673"/>
                </a:lnTo>
                <a:lnTo>
                  <a:pt x="0" y="473038"/>
                </a:lnTo>
                <a:lnTo>
                  <a:pt x="2442" y="521402"/>
                </a:lnTo>
                <a:lnTo>
                  <a:pt x="9610" y="568370"/>
                </a:lnTo>
                <a:lnTo>
                  <a:pt x="21267" y="613703"/>
                </a:lnTo>
                <a:lnTo>
                  <a:pt x="37174" y="657164"/>
                </a:lnTo>
                <a:lnTo>
                  <a:pt x="57094" y="698514"/>
                </a:lnTo>
                <a:lnTo>
                  <a:pt x="80788" y="737516"/>
                </a:lnTo>
                <a:lnTo>
                  <a:pt x="108020" y="773932"/>
                </a:lnTo>
                <a:lnTo>
                  <a:pt x="138551" y="807525"/>
                </a:lnTo>
                <a:lnTo>
                  <a:pt x="172144" y="838056"/>
                </a:lnTo>
                <a:lnTo>
                  <a:pt x="208560" y="865287"/>
                </a:lnTo>
                <a:lnTo>
                  <a:pt x="247562" y="888982"/>
                </a:lnTo>
                <a:lnTo>
                  <a:pt x="288912" y="908902"/>
                </a:lnTo>
                <a:lnTo>
                  <a:pt x="332373" y="924809"/>
                </a:lnTo>
                <a:lnTo>
                  <a:pt x="377706" y="936466"/>
                </a:lnTo>
                <a:lnTo>
                  <a:pt x="424673" y="943634"/>
                </a:lnTo>
                <a:lnTo>
                  <a:pt x="473038" y="946076"/>
                </a:lnTo>
                <a:lnTo>
                  <a:pt x="521402" y="943634"/>
                </a:lnTo>
                <a:lnTo>
                  <a:pt x="568370" y="936466"/>
                </a:lnTo>
                <a:lnTo>
                  <a:pt x="613703" y="924809"/>
                </a:lnTo>
                <a:lnTo>
                  <a:pt x="657164" y="908902"/>
                </a:lnTo>
                <a:lnTo>
                  <a:pt x="698514" y="888982"/>
                </a:lnTo>
                <a:lnTo>
                  <a:pt x="737516" y="865287"/>
                </a:lnTo>
                <a:lnTo>
                  <a:pt x="773932" y="838056"/>
                </a:lnTo>
                <a:lnTo>
                  <a:pt x="807525" y="807525"/>
                </a:lnTo>
                <a:lnTo>
                  <a:pt x="838056" y="773932"/>
                </a:lnTo>
                <a:lnTo>
                  <a:pt x="865287" y="737516"/>
                </a:lnTo>
                <a:lnTo>
                  <a:pt x="888982" y="698514"/>
                </a:lnTo>
                <a:lnTo>
                  <a:pt x="908902" y="657164"/>
                </a:lnTo>
                <a:lnTo>
                  <a:pt x="924809" y="613703"/>
                </a:lnTo>
                <a:lnTo>
                  <a:pt x="936466" y="568370"/>
                </a:lnTo>
                <a:lnTo>
                  <a:pt x="943634" y="521402"/>
                </a:lnTo>
                <a:lnTo>
                  <a:pt x="946076" y="473038"/>
                </a:lnTo>
                <a:lnTo>
                  <a:pt x="943634" y="424673"/>
                </a:lnTo>
                <a:lnTo>
                  <a:pt x="936466" y="377706"/>
                </a:lnTo>
                <a:lnTo>
                  <a:pt x="924809" y="332373"/>
                </a:lnTo>
                <a:lnTo>
                  <a:pt x="908902" y="288912"/>
                </a:lnTo>
                <a:lnTo>
                  <a:pt x="888982" y="247562"/>
                </a:lnTo>
                <a:lnTo>
                  <a:pt x="865287" y="208560"/>
                </a:lnTo>
                <a:lnTo>
                  <a:pt x="838056" y="172144"/>
                </a:lnTo>
                <a:lnTo>
                  <a:pt x="807525" y="138551"/>
                </a:lnTo>
                <a:lnTo>
                  <a:pt x="773932" y="108020"/>
                </a:lnTo>
                <a:lnTo>
                  <a:pt x="737516" y="80788"/>
                </a:lnTo>
                <a:lnTo>
                  <a:pt x="698514" y="57094"/>
                </a:lnTo>
                <a:lnTo>
                  <a:pt x="657164" y="37174"/>
                </a:lnTo>
                <a:lnTo>
                  <a:pt x="613703" y="21267"/>
                </a:lnTo>
                <a:lnTo>
                  <a:pt x="568370" y="9610"/>
                </a:lnTo>
                <a:lnTo>
                  <a:pt x="521402" y="2442"/>
                </a:lnTo>
                <a:lnTo>
                  <a:pt x="473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5" name="object 55"/>
          <p:cNvSpPr/>
          <p:nvPr/>
        </p:nvSpPr>
        <p:spPr>
          <a:xfrm>
            <a:off x="18112046" y="801483"/>
            <a:ext cx="554990" cy="442595"/>
          </a:xfrm>
          <a:custGeom>
            <a:avLst/>
            <a:gdLst/>
            <a:ahLst/>
            <a:cxnLst/>
            <a:rect l="l" t="t" r="r" b="b"/>
            <a:pathLst>
              <a:path w="554990" h="442594">
                <a:moveTo>
                  <a:pt x="192517" y="314641"/>
                </a:moveTo>
                <a:lnTo>
                  <a:pt x="192517" y="442589"/>
                </a:lnTo>
                <a:lnTo>
                  <a:pt x="203352" y="442589"/>
                </a:lnTo>
                <a:lnTo>
                  <a:pt x="216700" y="426315"/>
                </a:lnTo>
                <a:lnTo>
                  <a:pt x="246066" y="401100"/>
                </a:lnTo>
                <a:lnTo>
                  <a:pt x="275433" y="377922"/>
                </a:lnTo>
                <a:lnTo>
                  <a:pt x="288781" y="367756"/>
                </a:lnTo>
                <a:lnTo>
                  <a:pt x="192517" y="314641"/>
                </a:lnTo>
                <a:close/>
              </a:path>
              <a:path w="554990" h="442594">
                <a:moveTo>
                  <a:pt x="552799" y="24930"/>
                </a:moveTo>
                <a:lnTo>
                  <a:pt x="522219" y="24930"/>
                </a:lnTo>
                <a:lnTo>
                  <a:pt x="522219" y="35789"/>
                </a:lnTo>
                <a:lnTo>
                  <a:pt x="288781" y="292912"/>
                </a:lnTo>
                <a:lnTo>
                  <a:pt x="277958" y="303771"/>
                </a:lnTo>
                <a:lnTo>
                  <a:pt x="288781" y="314641"/>
                </a:lnTo>
                <a:lnTo>
                  <a:pt x="374349" y="358081"/>
                </a:lnTo>
                <a:lnTo>
                  <a:pt x="418289" y="381488"/>
                </a:lnTo>
                <a:lnTo>
                  <a:pt x="434477" y="392898"/>
                </a:lnTo>
                <a:lnTo>
                  <a:pt x="436790" y="400345"/>
                </a:lnTo>
                <a:lnTo>
                  <a:pt x="444916" y="400175"/>
                </a:lnTo>
                <a:lnTo>
                  <a:pt x="453042" y="398988"/>
                </a:lnTo>
                <a:lnTo>
                  <a:pt x="461169" y="395764"/>
                </a:lnTo>
                <a:lnTo>
                  <a:pt x="469295" y="389486"/>
                </a:lnTo>
                <a:lnTo>
                  <a:pt x="472966" y="370682"/>
                </a:lnTo>
                <a:lnTo>
                  <a:pt x="482643" y="327787"/>
                </a:lnTo>
                <a:lnTo>
                  <a:pt x="496325" y="268852"/>
                </a:lnTo>
                <a:lnTo>
                  <a:pt x="527694" y="135054"/>
                </a:lnTo>
                <a:lnTo>
                  <a:pt x="541376" y="76290"/>
                </a:lnTo>
                <a:lnTo>
                  <a:pt x="551054" y="33681"/>
                </a:lnTo>
                <a:lnTo>
                  <a:pt x="552799" y="24930"/>
                </a:lnTo>
                <a:close/>
              </a:path>
              <a:path w="554990" h="442594">
                <a:moveTo>
                  <a:pt x="542022" y="0"/>
                </a:moveTo>
                <a:lnTo>
                  <a:pt x="534258" y="4416"/>
                </a:lnTo>
                <a:lnTo>
                  <a:pt x="519597" y="8661"/>
                </a:lnTo>
                <a:lnTo>
                  <a:pt x="485122" y="20301"/>
                </a:lnTo>
                <a:lnTo>
                  <a:pt x="160863" y="135095"/>
                </a:lnTo>
                <a:lnTo>
                  <a:pt x="25191" y="182437"/>
                </a:lnTo>
                <a:lnTo>
                  <a:pt x="10835" y="186682"/>
                </a:lnTo>
                <a:lnTo>
                  <a:pt x="0" y="186682"/>
                </a:lnTo>
                <a:lnTo>
                  <a:pt x="0" y="197553"/>
                </a:lnTo>
                <a:lnTo>
                  <a:pt x="10835" y="197553"/>
                </a:lnTo>
                <a:lnTo>
                  <a:pt x="32126" y="209923"/>
                </a:lnTo>
                <a:lnTo>
                  <a:pt x="68427" y="227725"/>
                </a:lnTo>
                <a:lnTo>
                  <a:pt x="102700" y="243716"/>
                </a:lnTo>
                <a:lnTo>
                  <a:pt x="117910" y="250656"/>
                </a:lnTo>
                <a:lnTo>
                  <a:pt x="192517" y="271182"/>
                </a:lnTo>
                <a:lnTo>
                  <a:pt x="377094" y="135054"/>
                </a:lnTo>
                <a:lnTo>
                  <a:pt x="472889" y="65213"/>
                </a:lnTo>
                <a:lnTo>
                  <a:pt x="510979" y="39467"/>
                </a:lnTo>
                <a:lnTo>
                  <a:pt x="522219" y="35789"/>
                </a:lnTo>
                <a:lnTo>
                  <a:pt x="522219" y="24930"/>
                </a:lnTo>
                <a:lnTo>
                  <a:pt x="552799" y="24930"/>
                </a:lnTo>
                <a:lnTo>
                  <a:pt x="554724" y="15275"/>
                </a:lnTo>
                <a:lnTo>
                  <a:pt x="553049" y="7468"/>
                </a:lnTo>
                <a:lnTo>
                  <a:pt x="548550" y="1697"/>
                </a:lnTo>
                <a:lnTo>
                  <a:pt x="542022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6" name="object 56"/>
          <p:cNvSpPr/>
          <p:nvPr/>
        </p:nvSpPr>
        <p:spPr>
          <a:xfrm>
            <a:off x="7889614" y="540623"/>
            <a:ext cx="946150" cy="946150"/>
          </a:xfrm>
          <a:custGeom>
            <a:avLst/>
            <a:gdLst/>
            <a:ahLst/>
            <a:cxnLst/>
            <a:rect l="l" t="t" r="r" b="b"/>
            <a:pathLst>
              <a:path w="946150" h="946150">
                <a:moveTo>
                  <a:pt x="473038" y="0"/>
                </a:moveTo>
                <a:lnTo>
                  <a:pt x="424673" y="2442"/>
                </a:lnTo>
                <a:lnTo>
                  <a:pt x="377706" y="9610"/>
                </a:lnTo>
                <a:lnTo>
                  <a:pt x="332373" y="21267"/>
                </a:lnTo>
                <a:lnTo>
                  <a:pt x="288912" y="37174"/>
                </a:lnTo>
                <a:lnTo>
                  <a:pt x="247562" y="57094"/>
                </a:lnTo>
                <a:lnTo>
                  <a:pt x="208560" y="80788"/>
                </a:lnTo>
                <a:lnTo>
                  <a:pt x="172144" y="108020"/>
                </a:lnTo>
                <a:lnTo>
                  <a:pt x="138551" y="138551"/>
                </a:lnTo>
                <a:lnTo>
                  <a:pt x="108020" y="172144"/>
                </a:lnTo>
                <a:lnTo>
                  <a:pt x="80788" y="208560"/>
                </a:lnTo>
                <a:lnTo>
                  <a:pt x="57094" y="247562"/>
                </a:lnTo>
                <a:lnTo>
                  <a:pt x="37174" y="288912"/>
                </a:lnTo>
                <a:lnTo>
                  <a:pt x="21267" y="332373"/>
                </a:lnTo>
                <a:lnTo>
                  <a:pt x="9610" y="377706"/>
                </a:lnTo>
                <a:lnTo>
                  <a:pt x="2442" y="424673"/>
                </a:lnTo>
                <a:lnTo>
                  <a:pt x="0" y="473038"/>
                </a:lnTo>
                <a:lnTo>
                  <a:pt x="2442" y="521402"/>
                </a:lnTo>
                <a:lnTo>
                  <a:pt x="9610" y="568370"/>
                </a:lnTo>
                <a:lnTo>
                  <a:pt x="21267" y="613703"/>
                </a:lnTo>
                <a:lnTo>
                  <a:pt x="37174" y="657164"/>
                </a:lnTo>
                <a:lnTo>
                  <a:pt x="57094" y="698514"/>
                </a:lnTo>
                <a:lnTo>
                  <a:pt x="80788" y="737516"/>
                </a:lnTo>
                <a:lnTo>
                  <a:pt x="108020" y="773932"/>
                </a:lnTo>
                <a:lnTo>
                  <a:pt x="138551" y="807525"/>
                </a:lnTo>
                <a:lnTo>
                  <a:pt x="172144" y="838056"/>
                </a:lnTo>
                <a:lnTo>
                  <a:pt x="208560" y="865287"/>
                </a:lnTo>
                <a:lnTo>
                  <a:pt x="247562" y="888982"/>
                </a:lnTo>
                <a:lnTo>
                  <a:pt x="288912" y="908902"/>
                </a:lnTo>
                <a:lnTo>
                  <a:pt x="332373" y="924809"/>
                </a:lnTo>
                <a:lnTo>
                  <a:pt x="377706" y="936466"/>
                </a:lnTo>
                <a:lnTo>
                  <a:pt x="424673" y="943634"/>
                </a:lnTo>
                <a:lnTo>
                  <a:pt x="473038" y="946076"/>
                </a:lnTo>
                <a:lnTo>
                  <a:pt x="521402" y="943634"/>
                </a:lnTo>
                <a:lnTo>
                  <a:pt x="568370" y="936466"/>
                </a:lnTo>
                <a:lnTo>
                  <a:pt x="613703" y="924809"/>
                </a:lnTo>
                <a:lnTo>
                  <a:pt x="657164" y="908902"/>
                </a:lnTo>
                <a:lnTo>
                  <a:pt x="698514" y="888982"/>
                </a:lnTo>
                <a:lnTo>
                  <a:pt x="737516" y="865287"/>
                </a:lnTo>
                <a:lnTo>
                  <a:pt x="773932" y="838056"/>
                </a:lnTo>
                <a:lnTo>
                  <a:pt x="807525" y="807525"/>
                </a:lnTo>
                <a:lnTo>
                  <a:pt x="838056" y="773932"/>
                </a:lnTo>
                <a:lnTo>
                  <a:pt x="865287" y="737516"/>
                </a:lnTo>
                <a:lnTo>
                  <a:pt x="888982" y="698514"/>
                </a:lnTo>
                <a:lnTo>
                  <a:pt x="908902" y="657164"/>
                </a:lnTo>
                <a:lnTo>
                  <a:pt x="924809" y="613703"/>
                </a:lnTo>
                <a:lnTo>
                  <a:pt x="936466" y="568370"/>
                </a:lnTo>
                <a:lnTo>
                  <a:pt x="943634" y="521402"/>
                </a:lnTo>
                <a:lnTo>
                  <a:pt x="946076" y="473038"/>
                </a:lnTo>
                <a:lnTo>
                  <a:pt x="943634" y="424673"/>
                </a:lnTo>
                <a:lnTo>
                  <a:pt x="936466" y="377706"/>
                </a:lnTo>
                <a:lnTo>
                  <a:pt x="924809" y="332373"/>
                </a:lnTo>
                <a:lnTo>
                  <a:pt x="908902" y="288912"/>
                </a:lnTo>
                <a:lnTo>
                  <a:pt x="888982" y="247562"/>
                </a:lnTo>
                <a:lnTo>
                  <a:pt x="865287" y="208560"/>
                </a:lnTo>
                <a:lnTo>
                  <a:pt x="838056" y="172144"/>
                </a:lnTo>
                <a:lnTo>
                  <a:pt x="807525" y="138551"/>
                </a:lnTo>
                <a:lnTo>
                  <a:pt x="773932" y="108020"/>
                </a:lnTo>
                <a:lnTo>
                  <a:pt x="737516" y="80788"/>
                </a:lnTo>
                <a:lnTo>
                  <a:pt x="698514" y="57094"/>
                </a:lnTo>
                <a:lnTo>
                  <a:pt x="657164" y="37174"/>
                </a:lnTo>
                <a:lnTo>
                  <a:pt x="613703" y="21267"/>
                </a:lnTo>
                <a:lnTo>
                  <a:pt x="568370" y="9610"/>
                </a:lnTo>
                <a:lnTo>
                  <a:pt x="521402" y="2442"/>
                </a:lnTo>
                <a:lnTo>
                  <a:pt x="473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7" name="object 57"/>
          <p:cNvSpPr/>
          <p:nvPr/>
        </p:nvSpPr>
        <p:spPr>
          <a:xfrm>
            <a:off x="8143054" y="705963"/>
            <a:ext cx="439420" cy="615950"/>
          </a:xfrm>
          <a:custGeom>
            <a:avLst/>
            <a:gdLst/>
            <a:ahLst/>
            <a:cxnLst/>
            <a:rect l="l" t="t" r="r" b="b"/>
            <a:pathLst>
              <a:path w="439420" h="615950">
                <a:moveTo>
                  <a:pt x="44532" y="67001"/>
                </a:moveTo>
                <a:lnTo>
                  <a:pt x="27657" y="70644"/>
                </a:lnTo>
                <a:lnTo>
                  <a:pt x="13451" y="80335"/>
                </a:lnTo>
                <a:lnTo>
                  <a:pt x="3652" y="94211"/>
                </a:lnTo>
                <a:lnTo>
                  <a:pt x="0" y="110413"/>
                </a:lnTo>
                <a:lnTo>
                  <a:pt x="0" y="571961"/>
                </a:lnTo>
                <a:lnTo>
                  <a:pt x="3652" y="592353"/>
                </a:lnTo>
                <a:lnTo>
                  <a:pt x="13451" y="605768"/>
                </a:lnTo>
                <a:lnTo>
                  <a:pt x="27657" y="613135"/>
                </a:lnTo>
                <a:lnTo>
                  <a:pt x="44532" y="615384"/>
                </a:lnTo>
                <a:lnTo>
                  <a:pt x="393425" y="615384"/>
                </a:lnTo>
                <a:lnTo>
                  <a:pt x="409971" y="613135"/>
                </a:lnTo>
                <a:lnTo>
                  <a:pt x="424661" y="605768"/>
                </a:lnTo>
                <a:lnTo>
                  <a:pt x="435177" y="592353"/>
                </a:lnTo>
                <a:lnTo>
                  <a:pt x="439197" y="571961"/>
                </a:lnTo>
                <a:lnTo>
                  <a:pt x="439197" y="153837"/>
                </a:lnTo>
                <a:lnTo>
                  <a:pt x="87837" y="153837"/>
                </a:lnTo>
                <a:lnTo>
                  <a:pt x="44532" y="67001"/>
                </a:lnTo>
                <a:close/>
              </a:path>
              <a:path w="439420" h="615950">
                <a:moveTo>
                  <a:pt x="393425" y="67001"/>
                </a:moveTo>
                <a:lnTo>
                  <a:pt x="350121" y="153837"/>
                </a:lnTo>
                <a:lnTo>
                  <a:pt x="439197" y="153837"/>
                </a:lnTo>
                <a:lnTo>
                  <a:pt x="439197" y="110413"/>
                </a:lnTo>
                <a:lnTo>
                  <a:pt x="435177" y="94211"/>
                </a:lnTo>
                <a:lnTo>
                  <a:pt x="424661" y="80335"/>
                </a:lnTo>
                <a:lnTo>
                  <a:pt x="409971" y="70644"/>
                </a:lnTo>
                <a:lnTo>
                  <a:pt x="393425" y="67001"/>
                </a:lnTo>
                <a:close/>
              </a:path>
              <a:path w="439420" h="615950">
                <a:moveTo>
                  <a:pt x="361254" y="67001"/>
                </a:moveTo>
                <a:lnTo>
                  <a:pt x="75464" y="67001"/>
                </a:lnTo>
                <a:lnTo>
                  <a:pt x="110103" y="121582"/>
                </a:lnTo>
                <a:lnTo>
                  <a:pt x="327854" y="121582"/>
                </a:lnTo>
                <a:lnTo>
                  <a:pt x="361254" y="67001"/>
                </a:lnTo>
                <a:close/>
              </a:path>
              <a:path w="439420" h="615950">
                <a:moveTo>
                  <a:pt x="262283" y="0"/>
                </a:moveTo>
                <a:lnTo>
                  <a:pt x="164541" y="0"/>
                </a:lnTo>
                <a:lnTo>
                  <a:pt x="142275" y="67001"/>
                </a:lnTo>
                <a:lnTo>
                  <a:pt x="284562" y="67001"/>
                </a:lnTo>
                <a:lnTo>
                  <a:pt x="262283" y="0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8" name="object 58"/>
          <p:cNvSpPr/>
          <p:nvPr/>
        </p:nvSpPr>
        <p:spPr>
          <a:xfrm>
            <a:off x="1199492" y="540623"/>
            <a:ext cx="946150" cy="946150"/>
          </a:xfrm>
          <a:custGeom>
            <a:avLst/>
            <a:gdLst/>
            <a:ahLst/>
            <a:cxnLst/>
            <a:rect l="l" t="t" r="r" b="b"/>
            <a:pathLst>
              <a:path w="946150" h="946150">
                <a:moveTo>
                  <a:pt x="473038" y="0"/>
                </a:moveTo>
                <a:lnTo>
                  <a:pt x="424673" y="2442"/>
                </a:lnTo>
                <a:lnTo>
                  <a:pt x="377706" y="9610"/>
                </a:lnTo>
                <a:lnTo>
                  <a:pt x="332373" y="21267"/>
                </a:lnTo>
                <a:lnTo>
                  <a:pt x="288912" y="37174"/>
                </a:lnTo>
                <a:lnTo>
                  <a:pt x="247562" y="57094"/>
                </a:lnTo>
                <a:lnTo>
                  <a:pt x="208560" y="80788"/>
                </a:lnTo>
                <a:lnTo>
                  <a:pt x="172144" y="108020"/>
                </a:lnTo>
                <a:lnTo>
                  <a:pt x="138551" y="138551"/>
                </a:lnTo>
                <a:lnTo>
                  <a:pt x="108020" y="172144"/>
                </a:lnTo>
                <a:lnTo>
                  <a:pt x="80788" y="208560"/>
                </a:lnTo>
                <a:lnTo>
                  <a:pt x="57094" y="247562"/>
                </a:lnTo>
                <a:lnTo>
                  <a:pt x="37174" y="288912"/>
                </a:lnTo>
                <a:lnTo>
                  <a:pt x="21267" y="332373"/>
                </a:lnTo>
                <a:lnTo>
                  <a:pt x="9610" y="377706"/>
                </a:lnTo>
                <a:lnTo>
                  <a:pt x="2442" y="424673"/>
                </a:lnTo>
                <a:lnTo>
                  <a:pt x="0" y="473038"/>
                </a:lnTo>
                <a:lnTo>
                  <a:pt x="2442" y="521402"/>
                </a:lnTo>
                <a:lnTo>
                  <a:pt x="9610" y="568370"/>
                </a:lnTo>
                <a:lnTo>
                  <a:pt x="21267" y="613703"/>
                </a:lnTo>
                <a:lnTo>
                  <a:pt x="37174" y="657164"/>
                </a:lnTo>
                <a:lnTo>
                  <a:pt x="57094" y="698514"/>
                </a:lnTo>
                <a:lnTo>
                  <a:pt x="80788" y="737516"/>
                </a:lnTo>
                <a:lnTo>
                  <a:pt x="108020" y="773932"/>
                </a:lnTo>
                <a:lnTo>
                  <a:pt x="138551" y="807525"/>
                </a:lnTo>
                <a:lnTo>
                  <a:pt x="172144" y="838056"/>
                </a:lnTo>
                <a:lnTo>
                  <a:pt x="208560" y="865287"/>
                </a:lnTo>
                <a:lnTo>
                  <a:pt x="247562" y="888982"/>
                </a:lnTo>
                <a:lnTo>
                  <a:pt x="288912" y="908902"/>
                </a:lnTo>
                <a:lnTo>
                  <a:pt x="332373" y="924809"/>
                </a:lnTo>
                <a:lnTo>
                  <a:pt x="377706" y="936466"/>
                </a:lnTo>
                <a:lnTo>
                  <a:pt x="424673" y="943634"/>
                </a:lnTo>
                <a:lnTo>
                  <a:pt x="473038" y="946076"/>
                </a:lnTo>
                <a:lnTo>
                  <a:pt x="521402" y="943634"/>
                </a:lnTo>
                <a:lnTo>
                  <a:pt x="568370" y="936466"/>
                </a:lnTo>
                <a:lnTo>
                  <a:pt x="613703" y="924809"/>
                </a:lnTo>
                <a:lnTo>
                  <a:pt x="657164" y="908902"/>
                </a:lnTo>
                <a:lnTo>
                  <a:pt x="698514" y="888982"/>
                </a:lnTo>
                <a:lnTo>
                  <a:pt x="737516" y="865287"/>
                </a:lnTo>
                <a:lnTo>
                  <a:pt x="773932" y="838056"/>
                </a:lnTo>
                <a:lnTo>
                  <a:pt x="807525" y="807525"/>
                </a:lnTo>
                <a:lnTo>
                  <a:pt x="838056" y="773932"/>
                </a:lnTo>
                <a:lnTo>
                  <a:pt x="865287" y="737516"/>
                </a:lnTo>
                <a:lnTo>
                  <a:pt x="888982" y="698514"/>
                </a:lnTo>
                <a:lnTo>
                  <a:pt x="908902" y="657164"/>
                </a:lnTo>
                <a:lnTo>
                  <a:pt x="924809" y="613703"/>
                </a:lnTo>
                <a:lnTo>
                  <a:pt x="936466" y="568370"/>
                </a:lnTo>
                <a:lnTo>
                  <a:pt x="943634" y="521402"/>
                </a:lnTo>
                <a:lnTo>
                  <a:pt x="946076" y="473038"/>
                </a:lnTo>
                <a:lnTo>
                  <a:pt x="943634" y="424673"/>
                </a:lnTo>
                <a:lnTo>
                  <a:pt x="936466" y="377706"/>
                </a:lnTo>
                <a:lnTo>
                  <a:pt x="924809" y="332373"/>
                </a:lnTo>
                <a:lnTo>
                  <a:pt x="908902" y="288912"/>
                </a:lnTo>
                <a:lnTo>
                  <a:pt x="888982" y="247562"/>
                </a:lnTo>
                <a:lnTo>
                  <a:pt x="865287" y="208560"/>
                </a:lnTo>
                <a:lnTo>
                  <a:pt x="838056" y="172144"/>
                </a:lnTo>
                <a:lnTo>
                  <a:pt x="807525" y="138551"/>
                </a:lnTo>
                <a:lnTo>
                  <a:pt x="773932" y="108020"/>
                </a:lnTo>
                <a:lnTo>
                  <a:pt x="737516" y="80788"/>
                </a:lnTo>
                <a:lnTo>
                  <a:pt x="698514" y="57094"/>
                </a:lnTo>
                <a:lnTo>
                  <a:pt x="657164" y="37174"/>
                </a:lnTo>
                <a:lnTo>
                  <a:pt x="613703" y="21267"/>
                </a:lnTo>
                <a:lnTo>
                  <a:pt x="568370" y="9610"/>
                </a:lnTo>
                <a:lnTo>
                  <a:pt x="521402" y="2442"/>
                </a:lnTo>
                <a:lnTo>
                  <a:pt x="473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9" name="object 59"/>
          <p:cNvSpPr/>
          <p:nvPr/>
        </p:nvSpPr>
        <p:spPr>
          <a:xfrm>
            <a:off x="1519861" y="1061496"/>
            <a:ext cx="108388" cy="164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0" name="object 60"/>
          <p:cNvSpPr/>
          <p:nvPr/>
        </p:nvSpPr>
        <p:spPr>
          <a:xfrm>
            <a:off x="1415634" y="905513"/>
            <a:ext cx="310515" cy="232410"/>
          </a:xfrm>
          <a:custGeom>
            <a:avLst/>
            <a:gdLst/>
            <a:ahLst/>
            <a:cxnLst/>
            <a:rect l="l" t="t" r="r" b="b"/>
            <a:pathLst>
              <a:path w="310514" h="232409">
                <a:moveTo>
                  <a:pt x="80173" y="25949"/>
                </a:moveTo>
                <a:lnTo>
                  <a:pt x="72353" y="25949"/>
                </a:lnTo>
                <a:lnTo>
                  <a:pt x="48369" y="29910"/>
                </a:lnTo>
                <a:lnTo>
                  <a:pt x="28785" y="40710"/>
                </a:lnTo>
                <a:lnTo>
                  <a:pt x="15581" y="56729"/>
                </a:lnTo>
                <a:lnTo>
                  <a:pt x="10740" y="76346"/>
                </a:lnTo>
                <a:lnTo>
                  <a:pt x="11446" y="84000"/>
                </a:lnTo>
                <a:lnTo>
                  <a:pt x="13496" y="91295"/>
                </a:lnTo>
                <a:lnTo>
                  <a:pt x="16784" y="98145"/>
                </a:lnTo>
                <a:lnTo>
                  <a:pt x="21205" y="104465"/>
                </a:lnTo>
                <a:lnTo>
                  <a:pt x="12472" y="112352"/>
                </a:lnTo>
                <a:lnTo>
                  <a:pt x="5777" y="122073"/>
                </a:lnTo>
                <a:lnTo>
                  <a:pt x="1488" y="133266"/>
                </a:lnTo>
                <a:lnTo>
                  <a:pt x="0" y="145374"/>
                </a:lnTo>
                <a:lnTo>
                  <a:pt x="97" y="146175"/>
                </a:lnTo>
                <a:lnTo>
                  <a:pt x="3811" y="164875"/>
                </a:lnTo>
                <a:lnTo>
                  <a:pt x="14287" y="180729"/>
                </a:lnTo>
                <a:lnTo>
                  <a:pt x="29861" y="191589"/>
                </a:lnTo>
                <a:lnTo>
                  <a:pt x="48990" y="195914"/>
                </a:lnTo>
                <a:lnTo>
                  <a:pt x="55905" y="210422"/>
                </a:lnTo>
                <a:lnTo>
                  <a:pt x="66875" y="221908"/>
                </a:lnTo>
                <a:lnTo>
                  <a:pt x="80998" y="229465"/>
                </a:lnTo>
                <a:lnTo>
                  <a:pt x="97373" y="232186"/>
                </a:lnTo>
                <a:lnTo>
                  <a:pt x="102141" y="232186"/>
                </a:lnTo>
                <a:lnTo>
                  <a:pt x="106766" y="231518"/>
                </a:lnTo>
                <a:lnTo>
                  <a:pt x="111128" y="230279"/>
                </a:lnTo>
                <a:lnTo>
                  <a:pt x="110088" y="218810"/>
                </a:lnTo>
                <a:lnTo>
                  <a:pt x="108148" y="207564"/>
                </a:lnTo>
                <a:lnTo>
                  <a:pt x="105074" y="196548"/>
                </a:lnTo>
                <a:lnTo>
                  <a:pt x="100627" y="185770"/>
                </a:lnTo>
                <a:lnTo>
                  <a:pt x="100198" y="184888"/>
                </a:lnTo>
                <a:lnTo>
                  <a:pt x="98637" y="181407"/>
                </a:lnTo>
                <a:lnTo>
                  <a:pt x="94107" y="173159"/>
                </a:lnTo>
                <a:lnTo>
                  <a:pt x="94202" y="164600"/>
                </a:lnTo>
                <a:lnTo>
                  <a:pt x="103106" y="150106"/>
                </a:lnTo>
                <a:lnTo>
                  <a:pt x="111534" y="145374"/>
                </a:lnTo>
                <a:lnTo>
                  <a:pt x="308081" y="145374"/>
                </a:lnTo>
                <a:lnTo>
                  <a:pt x="310285" y="134002"/>
                </a:lnTo>
                <a:lnTo>
                  <a:pt x="308064" y="119165"/>
                </a:lnTo>
                <a:lnTo>
                  <a:pt x="301846" y="106080"/>
                </a:lnTo>
                <a:lnTo>
                  <a:pt x="292292" y="95409"/>
                </a:lnTo>
                <a:lnTo>
                  <a:pt x="280068" y="87813"/>
                </a:lnTo>
                <a:lnTo>
                  <a:pt x="282512" y="82389"/>
                </a:lnTo>
                <a:lnTo>
                  <a:pt x="283859" y="76513"/>
                </a:lnTo>
                <a:lnTo>
                  <a:pt x="283859" y="70398"/>
                </a:lnTo>
                <a:lnTo>
                  <a:pt x="279015" y="50780"/>
                </a:lnTo>
                <a:lnTo>
                  <a:pt x="265808" y="34756"/>
                </a:lnTo>
                <a:lnTo>
                  <a:pt x="255934" y="29310"/>
                </a:lnTo>
                <a:lnTo>
                  <a:pt x="94536" y="29310"/>
                </a:lnTo>
                <a:lnTo>
                  <a:pt x="87646" y="27141"/>
                </a:lnTo>
                <a:lnTo>
                  <a:pt x="80173" y="25949"/>
                </a:lnTo>
                <a:close/>
              </a:path>
              <a:path w="310514" h="232409">
                <a:moveTo>
                  <a:pt x="297362" y="167330"/>
                </a:moveTo>
                <a:lnTo>
                  <a:pt x="193065" y="167330"/>
                </a:lnTo>
                <a:lnTo>
                  <a:pt x="200837" y="169797"/>
                </a:lnTo>
                <a:lnTo>
                  <a:pt x="211434" y="181407"/>
                </a:lnTo>
                <a:lnTo>
                  <a:pt x="213222" y="189930"/>
                </a:lnTo>
                <a:lnTo>
                  <a:pt x="209813" y="201564"/>
                </a:lnTo>
                <a:lnTo>
                  <a:pt x="206320" y="209181"/>
                </a:lnTo>
                <a:lnTo>
                  <a:pt x="205498" y="211028"/>
                </a:lnTo>
                <a:lnTo>
                  <a:pt x="204747" y="212888"/>
                </a:lnTo>
                <a:lnTo>
                  <a:pt x="204067" y="214735"/>
                </a:lnTo>
                <a:lnTo>
                  <a:pt x="207977" y="215713"/>
                </a:lnTo>
                <a:lnTo>
                  <a:pt x="212077" y="216237"/>
                </a:lnTo>
                <a:lnTo>
                  <a:pt x="216297" y="216237"/>
                </a:lnTo>
                <a:lnTo>
                  <a:pt x="231586" y="213875"/>
                </a:lnTo>
                <a:lnTo>
                  <a:pt x="244984" y="207276"/>
                </a:lnTo>
                <a:lnTo>
                  <a:pt x="255764" y="197168"/>
                </a:lnTo>
                <a:lnTo>
                  <a:pt x="263202" y="184280"/>
                </a:lnTo>
                <a:lnTo>
                  <a:pt x="281647" y="179461"/>
                </a:lnTo>
                <a:lnTo>
                  <a:pt x="296599" y="168519"/>
                </a:lnTo>
                <a:lnTo>
                  <a:pt x="297362" y="167330"/>
                </a:lnTo>
                <a:close/>
              </a:path>
              <a:path w="310514" h="232409">
                <a:moveTo>
                  <a:pt x="308081" y="145374"/>
                </a:moveTo>
                <a:lnTo>
                  <a:pt x="111534" y="145374"/>
                </a:lnTo>
                <a:lnTo>
                  <a:pt x="119603" y="145564"/>
                </a:lnTo>
                <a:lnTo>
                  <a:pt x="125411" y="146175"/>
                </a:lnTo>
                <a:lnTo>
                  <a:pt x="147675" y="173528"/>
                </a:lnTo>
                <a:lnTo>
                  <a:pt x="152407" y="182385"/>
                </a:lnTo>
                <a:lnTo>
                  <a:pt x="155327" y="187689"/>
                </a:lnTo>
                <a:lnTo>
                  <a:pt x="159547" y="192791"/>
                </a:lnTo>
                <a:lnTo>
                  <a:pt x="160071" y="193291"/>
                </a:lnTo>
                <a:lnTo>
                  <a:pt x="160429" y="193578"/>
                </a:lnTo>
                <a:lnTo>
                  <a:pt x="160846" y="193268"/>
                </a:lnTo>
                <a:lnTo>
                  <a:pt x="161490" y="192707"/>
                </a:lnTo>
                <a:lnTo>
                  <a:pt x="164041" y="189656"/>
                </a:lnTo>
                <a:lnTo>
                  <a:pt x="168832" y="181407"/>
                </a:lnTo>
                <a:lnTo>
                  <a:pt x="171431" y="177057"/>
                </a:lnTo>
                <a:lnTo>
                  <a:pt x="176151" y="170668"/>
                </a:lnTo>
                <a:lnTo>
                  <a:pt x="193065" y="167330"/>
                </a:lnTo>
                <a:lnTo>
                  <a:pt x="297362" y="167330"/>
                </a:lnTo>
                <a:lnTo>
                  <a:pt x="306624" y="152888"/>
                </a:lnTo>
                <a:lnTo>
                  <a:pt x="308081" y="145374"/>
                </a:lnTo>
                <a:close/>
              </a:path>
              <a:path w="310514" h="232409">
                <a:moveTo>
                  <a:pt x="150488" y="0"/>
                </a:moveTo>
                <a:lnTo>
                  <a:pt x="132645" y="2145"/>
                </a:lnTo>
                <a:lnTo>
                  <a:pt x="116857" y="8165"/>
                </a:lnTo>
                <a:lnTo>
                  <a:pt x="103897" y="17429"/>
                </a:lnTo>
                <a:lnTo>
                  <a:pt x="94536" y="29310"/>
                </a:lnTo>
                <a:lnTo>
                  <a:pt x="255934" y="29310"/>
                </a:lnTo>
                <a:lnTo>
                  <a:pt x="246219" y="23951"/>
                </a:lnTo>
                <a:lnTo>
                  <a:pt x="239117" y="22778"/>
                </a:lnTo>
                <a:lnTo>
                  <a:pt x="202029" y="22778"/>
                </a:lnTo>
                <a:lnTo>
                  <a:pt x="192367" y="13431"/>
                </a:lnTo>
                <a:lnTo>
                  <a:pt x="180219" y="6244"/>
                </a:lnTo>
                <a:lnTo>
                  <a:pt x="166091" y="1629"/>
                </a:lnTo>
                <a:lnTo>
                  <a:pt x="150488" y="0"/>
                </a:lnTo>
                <a:close/>
              </a:path>
              <a:path w="310514" h="232409">
                <a:moveTo>
                  <a:pt x="222233" y="19989"/>
                </a:moveTo>
                <a:lnTo>
                  <a:pt x="215153" y="19989"/>
                </a:lnTo>
                <a:lnTo>
                  <a:pt x="208358" y="20978"/>
                </a:lnTo>
                <a:lnTo>
                  <a:pt x="202029" y="22778"/>
                </a:lnTo>
                <a:lnTo>
                  <a:pt x="239117" y="22778"/>
                </a:lnTo>
                <a:lnTo>
                  <a:pt x="222233" y="19989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1" name="object 61"/>
          <p:cNvSpPr/>
          <p:nvPr/>
        </p:nvSpPr>
        <p:spPr>
          <a:xfrm>
            <a:off x="1694212" y="761843"/>
            <a:ext cx="235585" cy="455930"/>
          </a:xfrm>
          <a:custGeom>
            <a:avLst/>
            <a:gdLst/>
            <a:ahLst/>
            <a:cxnLst/>
            <a:rect l="l" t="t" r="r" b="b"/>
            <a:pathLst>
              <a:path w="235585" h="455930">
                <a:moveTo>
                  <a:pt x="235249" y="0"/>
                </a:moveTo>
                <a:lnTo>
                  <a:pt x="7712" y="0"/>
                </a:lnTo>
                <a:lnTo>
                  <a:pt x="0" y="10406"/>
                </a:lnTo>
                <a:lnTo>
                  <a:pt x="0" y="455718"/>
                </a:lnTo>
                <a:lnTo>
                  <a:pt x="137638" y="455718"/>
                </a:lnTo>
                <a:lnTo>
                  <a:pt x="137594" y="384700"/>
                </a:lnTo>
                <a:lnTo>
                  <a:pt x="137495" y="359204"/>
                </a:lnTo>
                <a:lnTo>
                  <a:pt x="138448" y="357761"/>
                </a:lnTo>
                <a:lnTo>
                  <a:pt x="235249" y="357761"/>
                </a:lnTo>
                <a:lnTo>
                  <a:pt x="235249" y="303907"/>
                </a:lnTo>
                <a:lnTo>
                  <a:pt x="159499" y="303907"/>
                </a:lnTo>
                <a:lnTo>
                  <a:pt x="103416" y="303860"/>
                </a:lnTo>
                <a:lnTo>
                  <a:pt x="46940" y="303788"/>
                </a:lnTo>
                <a:lnTo>
                  <a:pt x="46940" y="267004"/>
                </a:lnTo>
                <a:lnTo>
                  <a:pt x="235249" y="267004"/>
                </a:lnTo>
                <a:lnTo>
                  <a:pt x="235249" y="247813"/>
                </a:lnTo>
                <a:lnTo>
                  <a:pt x="46940" y="247813"/>
                </a:lnTo>
                <a:lnTo>
                  <a:pt x="46940" y="211028"/>
                </a:lnTo>
                <a:lnTo>
                  <a:pt x="159415" y="211028"/>
                </a:lnTo>
                <a:lnTo>
                  <a:pt x="235249" y="211004"/>
                </a:lnTo>
                <a:lnTo>
                  <a:pt x="235249" y="191885"/>
                </a:lnTo>
                <a:lnTo>
                  <a:pt x="159391" y="191885"/>
                </a:lnTo>
                <a:lnTo>
                  <a:pt x="46940" y="191825"/>
                </a:lnTo>
                <a:lnTo>
                  <a:pt x="46940" y="155005"/>
                </a:lnTo>
                <a:lnTo>
                  <a:pt x="235249" y="155005"/>
                </a:lnTo>
                <a:lnTo>
                  <a:pt x="235249" y="135897"/>
                </a:lnTo>
                <a:lnTo>
                  <a:pt x="46833" y="135897"/>
                </a:lnTo>
                <a:lnTo>
                  <a:pt x="46833" y="99161"/>
                </a:lnTo>
                <a:lnTo>
                  <a:pt x="235249" y="99161"/>
                </a:lnTo>
                <a:lnTo>
                  <a:pt x="235249" y="80005"/>
                </a:lnTo>
                <a:lnTo>
                  <a:pt x="159451" y="80005"/>
                </a:lnTo>
                <a:lnTo>
                  <a:pt x="159451" y="79850"/>
                </a:lnTo>
                <a:lnTo>
                  <a:pt x="46678" y="79850"/>
                </a:lnTo>
                <a:lnTo>
                  <a:pt x="46678" y="43185"/>
                </a:lnTo>
                <a:lnTo>
                  <a:pt x="103344" y="43185"/>
                </a:lnTo>
                <a:lnTo>
                  <a:pt x="103344" y="43042"/>
                </a:lnTo>
                <a:lnTo>
                  <a:pt x="235249" y="43042"/>
                </a:lnTo>
                <a:lnTo>
                  <a:pt x="235249" y="0"/>
                </a:lnTo>
                <a:close/>
              </a:path>
              <a:path w="235585" h="455930">
                <a:moveTo>
                  <a:pt x="235249" y="357940"/>
                </a:moveTo>
                <a:lnTo>
                  <a:pt x="201135" y="357940"/>
                </a:lnTo>
                <a:lnTo>
                  <a:pt x="201135" y="455420"/>
                </a:lnTo>
                <a:lnTo>
                  <a:pt x="235249" y="455420"/>
                </a:lnTo>
                <a:lnTo>
                  <a:pt x="235249" y="357940"/>
                </a:lnTo>
                <a:close/>
              </a:path>
              <a:path w="235585" h="455930">
                <a:moveTo>
                  <a:pt x="235249" y="357761"/>
                </a:moveTo>
                <a:lnTo>
                  <a:pt x="138448" y="357761"/>
                </a:lnTo>
                <a:lnTo>
                  <a:pt x="153298" y="357970"/>
                </a:lnTo>
                <a:lnTo>
                  <a:pt x="163909" y="357994"/>
                </a:lnTo>
                <a:lnTo>
                  <a:pt x="235249" y="357940"/>
                </a:lnTo>
                <a:lnTo>
                  <a:pt x="235249" y="357761"/>
                </a:lnTo>
                <a:close/>
              </a:path>
              <a:path w="235585" h="455930">
                <a:moveTo>
                  <a:pt x="235249" y="267016"/>
                </a:moveTo>
                <a:lnTo>
                  <a:pt x="196069" y="267016"/>
                </a:lnTo>
                <a:lnTo>
                  <a:pt x="196069" y="303907"/>
                </a:lnTo>
                <a:lnTo>
                  <a:pt x="235249" y="303907"/>
                </a:lnTo>
                <a:lnTo>
                  <a:pt x="235249" y="267016"/>
                </a:lnTo>
                <a:close/>
              </a:path>
              <a:path w="235585" h="455930">
                <a:moveTo>
                  <a:pt x="159499" y="267135"/>
                </a:moveTo>
                <a:lnTo>
                  <a:pt x="140141" y="267135"/>
                </a:lnTo>
                <a:lnTo>
                  <a:pt x="140141" y="303860"/>
                </a:lnTo>
                <a:lnTo>
                  <a:pt x="159499" y="303860"/>
                </a:lnTo>
                <a:lnTo>
                  <a:pt x="159499" y="267135"/>
                </a:lnTo>
                <a:close/>
              </a:path>
              <a:path w="235585" h="455930">
                <a:moveTo>
                  <a:pt x="235249" y="267004"/>
                </a:moveTo>
                <a:lnTo>
                  <a:pt x="83724" y="267004"/>
                </a:lnTo>
                <a:lnTo>
                  <a:pt x="83724" y="303788"/>
                </a:lnTo>
                <a:lnTo>
                  <a:pt x="103416" y="303788"/>
                </a:lnTo>
                <a:lnTo>
                  <a:pt x="103416" y="267135"/>
                </a:lnTo>
                <a:lnTo>
                  <a:pt x="159499" y="267135"/>
                </a:lnTo>
                <a:lnTo>
                  <a:pt x="235249" y="267016"/>
                </a:lnTo>
                <a:close/>
              </a:path>
              <a:path w="235585" h="455930">
                <a:moveTo>
                  <a:pt x="159415" y="211028"/>
                </a:moveTo>
                <a:lnTo>
                  <a:pt x="83712" y="211028"/>
                </a:lnTo>
                <a:lnTo>
                  <a:pt x="83712" y="247813"/>
                </a:lnTo>
                <a:lnTo>
                  <a:pt x="235249" y="247813"/>
                </a:lnTo>
                <a:lnTo>
                  <a:pt x="103499" y="247777"/>
                </a:lnTo>
                <a:lnTo>
                  <a:pt x="103499" y="211040"/>
                </a:lnTo>
                <a:lnTo>
                  <a:pt x="159415" y="211040"/>
                </a:lnTo>
                <a:close/>
              </a:path>
              <a:path w="235585" h="455930">
                <a:moveTo>
                  <a:pt x="159415" y="211040"/>
                </a:moveTo>
                <a:lnTo>
                  <a:pt x="140260" y="211040"/>
                </a:lnTo>
                <a:lnTo>
                  <a:pt x="140260" y="247777"/>
                </a:lnTo>
                <a:lnTo>
                  <a:pt x="235249" y="247777"/>
                </a:lnTo>
                <a:lnTo>
                  <a:pt x="159415" y="247741"/>
                </a:lnTo>
                <a:lnTo>
                  <a:pt x="159415" y="211040"/>
                </a:lnTo>
                <a:close/>
              </a:path>
              <a:path w="235585" h="455930">
                <a:moveTo>
                  <a:pt x="235249" y="211004"/>
                </a:moveTo>
                <a:lnTo>
                  <a:pt x="196224" y="211004"/>
                </a:lnTo>
                <a:lnTo>
                  <a:pt x="196224" y="247741"/>
                </a:lnTo>
                <a:lnTo>
                  <a:pt x="235249" y="247741"/>
                </a:lnTo>
                <a:lnTo>
                  <a:pt x="235249" y="211004"/>
                </a:lnTo>
                <a:close/>
              </a:path>
              <a:path w="235585" h="455930">
                <a:moveTo>
                  <a:pt x="235249" y="155017"/>
                </a:moveTo>
                <a:lnTo>
                  <a:pt x="196045" y="155017"/>
                </a:lnTo>
                <a:lnTo>
                  <a:pt x="196045" y="191885"/>
                </a:lnTo>
                <a:lnTo>
                  <a:pt x="235249" y="191885"/>
                </a:lnTo>
                <a:lnTo>
                  <a:pt x="235249" y="155017"/>
                </a:lnTo>
                <a:close/>
              </a:path>
              <a:path w="235585" h="455930">
                <a:moveTo>
                  <a:pt x="235249" y="155005"/>
                </a:moveTo>
                <a:lnTo>
                  <a:pt x="83736" y="155005"/>
                </a:lnTo>
                <a:lnTo>
                  <a:pt x="83736" y="191825"/>
                </a:lnTo>
                <a:lnTo>
                  <a:pt x="159391" y="191825"/>
                </a:lnTo>
                <a:lnTo>
                  <a:pt x="103380" y="191790"/>
                </a:lnTo>
                <a:lnTo>
                  <a:pt x="103380" y="155148"/>
                </a:lnTo>
                <a:lnTo>
                  <a:pt x="159391" y="155148"/>
                </a:lnTo>
                <a:lnTo>
                  <a:pt x="159391" y="155017"/>
                </a:lnTo>
                <a:lnTo>
                  <a:pt x="235249" y="155017"/>
                </a:lnTo>
                <a:close/>
              </a:path>
              <a:path w="235585" h="455930">
                <a:moveTo>
                  <a:pt x="159391" y="155148"/>
                </a:moveTo>
                <a:lnTo>
                  <a:pt x="140129" y="155148"/>
                </a:lnTo>
                <a:lnTo>
                  <a:pt x="140129" y="191790"/>
                </a:lnTo>
                <a:lnTo>
                  <a:pt x="159391" y="191790"/>
                </a:lnTo>
                <a:lnTo>
                  <a:pt x="159391" y="155148"/>
                </a:lnTo>
                <a:close/>
              </a:path>
              <a:path w="235585" h="455930">
                <a:moveTo>
                  <a:pt x="159332" y="99161"/>
                </a:moveTo>
                <a:lnTo>
                  <a:pt x="83641" y="99161"/>
                </a:lnTo>
                <a:lnTo>
                  <a:pt x="83641" y="135897"/>
                </a:lnTo>
                <a:lnTo>
                  <a:pt x="103356" y="135897"/>
                </a:lnTo>
                <a:lnTo>
                  <a:pt x="103356" y="99172"/>
                </a:lnTo>
                <a:lnTo>
                  <a:pt x="159332" y="99172"/>
                </a:lnTo>
                <a:close/>
              </a:path>
              <a:path w="235585" h="455930">
                <a:moveTo>
                  <a:pt x="159332" y="99172"/>
                </a:moveTo>
                <a:lnTo>
                  <a:pt x="140129" y="99172"/>
                </a:lnTo>
                <a:lnTo>
                  <a:pt x="140129" y="135897"/>
                </a:lnTo>
                <a:lnTo>
                  <a:pt x="235249" y="135897"/>
                </a:lnTo>
                <a:lnTo>
                  <a:pt x="159332" y="135838"/>
                </a:lnTo>
                <a:lnTo>
                  <a:pt x="159332" y="99172"/>
                </a:lnTo>
                <a:close/>
              </a:path>
              <a:path w="235585" h="455930">
                <a:moveTo>
                  <a:pt x="235249" y="99161"/>
                </a:moveTo>
                <a:lnTo>
                  <a:pt x="196105" y="99161"/>
                </a:lnTo>
                <a:lnTo>
                  <a:pt x="196105" y="135838"/>
                </a:lnTo>
                <a:lnTo>
                  <a:pt x="235249" y="135838"/>
                </a:lnTo>
                <a:lnTo>
                  <a:pt x="235249" y="99161"/>
                </a:lnTo>
                <a:close/>
              </a:path>
              <a:path w="235585" h="455930">
                <a:moveTo>
                  <a:pt x="235249" y="43125"/>
                </a:moveTo>
                <a:lnTo>
                  <a:pt x="196021" y="43125"/>
                </a:lnTo>
                <a:lnTo>
                  <a:pt x="196021" y="80005"/>
                </a:lnTo>
                <a:lnTo>
                  <a:pt x="235249" y="80005"/>
                </a:lnTo>
                <a:lnTo>
                  <a:pt x="235249" y="43125"/>
                </a:lnTo>
                <a:close/>
              </a:path>
              <a:path w="235585" h="455930">
                <a:moveTo>
                  <a:pt x="103344" y="43185"/>
                </a:moveTo>
                <a:lnTo>
                  <a:pt x="83653" y="43185"/>
                </a:lnTo>
                <a:lnTo>
                  <a:pt x="83653" y="79850"/>
                </a:lnTo>
                <a:lnTo>
                  <a:pt x="159451" y="79850"/>
                </a:lnTo>
                <a:lnTo>
                  <a:pt x="103344" y="79839"/>
                </a:lnTo>
                <a:lnTo>
                  <a:pt x="103344" y="43185"/>
                </a:lnTo>
                <a:close/>
              </a:path>
              <a:path w="235585" h="455930">
                <a:moveTo>
                  <a:pt x="235249" y="43042"/>
                </a:moveTo>
                <a:lnTo>
                  <a:pt x="140117" y="43042"/>
                </a:lnTo>
                <a:lnTo>
                  <a:pt x="140117" y="79839"/>
                </a:lnTo>
                <a:lnTo>
                  <a:pt x="159451" y="79839"/>
                </a:lnTo>
                <a:lnTo>
                  <a:pt x="159451" y="43125"/>
                </a:lnTo>
                <a:lnTo>
                  <a:pt x="235249" y="43125"/>
                </a:lnTo>
                <a:close/>
              </a:path>
            </a:pathLst>
          </a:custGeom>
          <a:solidFill>
            <a:srgbClr val="7192A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2" name="object 62"/>
          <p:cNvSpPr/>
          <p:nvPr/>
        </p:nvSpPr>
        <p:spPr>
          <a:xfrm>
            <a:off x="304101" y="4673537"/>
            <a:ext cx="289560" cy="290195"/>
          </a:xfrm>
          <a:custGeom>
            <a:avLst/>
            <a:gdLst/>
            <a:ahLst/>
            <a:cxnLst/>
            <a:rect l="l" t="t" r="r" b="b"/>
            <a:pathLst>
              <a:path w="289559" h="290195">
                <a:moveTo>
                  <a:pt x="144515" y="35"/>
                </a:moveTo>
                <a:lnTo>
                  <a:pt x="107793" y="13718"/>
                </a:lnTo>
                <a:lnTo>
                  <a:pt x="83951" y="48430"/>
                </a:lnTo>
                <a:lnTo>
                  <a:pt x="78838" y="81567"/>
                </a:lnTo>
                <a:lnTo>
                  <a:pt x="79243" y="89460"/>
                </a:lnTo>
                <a:lnTo>
                  <a:pt x="91649" y="125912"/>
                </a:lnTo>
                <a:lnTo>
                  <a:pt x="109328" y="145660"/>
                </a:lnTo>
                <a:lnTo>
                  <a:pt x="102546" y="146899"/>
                </a:lnTo>
                <a:lnTo>
                  <a:pt x="81495" y="150452"/>
                </a:lnTo>
                <a:lnTo>
                  <a:pt x="74844" y="151644"/>
                </a:lnTo>
                <a:lnTo>
                  <a:pt x="68574" y="152836"/>
                </a:lnTo>
                <a:lnTo>
                  <a:pt x="66310" y="153312"/>
                </a:lnTo>
                <a:lnTo>
                  <a:pt x="64021" y="153622"/>
                </a:lnTo>
                <a:lnTo>
                  <a:pt x="59289" y="153884"/>
                </a:lnTo>
                <a:lnTo>
                  <a:pt x="57203" y="154278"/>
                </a:lnTo>
                <a:lnTo>
                  <a:pt x="55343" y="155041"/>
                </a:lnTo>
                <a:lnTo>
                  <a:pt x="53520" y="155541"/>
                </a:lnTo>
                <a:lnTo>
                  <a:pt x="51815" y="156459"/>
                </a:lnTo>
                <a:lnTo>
                  <a:pt x="50206" y="157913"/>
                </a:lnTo>
                <a:lnTo>
                  <a:pt x="48609" y="159296"/>
                </a:lnTo>
                <a:lnTo>
                  <a:pt x="47297" y="160655"/>
                </a:lnTo>
                <a:lnTo>
                  <a:pt x="46284" y="161883"/>
                </a:lnTo>
                <a:lnTo>
                  <a:pt x="40837" y="167902"/>
                </a:lnTo>
                <a:lnTo>
                  <a:pt x="24328" y="207762"/>
                </a:lnTo>
                <a:lnTo>
                  <a:pt x="24328" y="279365"/>
                </a:lnTo>
                <a:lnTo>
                  <a:pt x="26795" y="280843"/>
                </a:lnTo>
                <a:lnTo>
                  <a:pt x="28989" y="282929"/>
                </a:lnTo>
                <a:lnTo>
                  <a:pt x="33006" y="288531"/>
                </a:lnTo>
                <a:lnTo>
                  <a:pt x="35783" y="289878"/>
                </a:lnTo>
                <a:lnTo>
                  <a:pt x="249684" y="289878"/>
                </a:lnTo>
                <a:lnTo>
                  <a:pt x="261664" y="281772"/>
                </a:lnTo>
                <a:lnTo>
                  <a:pt x="262582" y="280843"/>
                </a:lnTo>
                <a:lnTo>
                  <a:pt x="263487" y="280068"/>
                </a:lnTo>
                <a:lnTo>
                  <a:pt x="264751" y="279365"/>
                </a:lnTo>
                <a:lnTo>
                  <a:pt x="264751" y="198643"/>
                </a:lnTo>
                <a:lnTo>
                  <a:pt x="243033" y="161883"/>
                </a:lnTo>
                <a:lnTo>
                  <a:pt x="233700" y="155041"/>
                </a:lnTo>
                <a:lnTo>
                  <a:pt x="231769" y="154278"/>
                </a:lnTo>
                <a:lnTo>
                  <a:pt x="229611" y="153884"/>
                </a:lnTo>
                <a:lnTo>
                  <a:pt x="227370" y="153741"/>
                </a:lnTo>
                <a:lnTo>
                  <a:pt x="225117" y="153658"/>
                </a:lnTo>
                <a:lnTo>
                  <a:pt x="222805" y="153348"/>
                </a:lnTo>
                <a:lnTo>
                  <a:pt x="214139" y="151489"/>
                </a:lnTo>
                <a:lnTo>
                  <a:pt x="207428" y="150297"/>
                </a:lnTo>
                <a:lnTo>
                  <a:pt x="186449" y="146899"/>
                </a:lnTo>
                <a:lnTo>
                  <a:pt x="179715" y="145660"/>
                </a:lnTo>
                <a:lnTo>
                  <a:pt x="205651" y="108586"/>
                </a:lnTo>
                <a:lnTo>
                  <a:pt x="210194" y="81567"/>
                </a:lnTo>
                <a:lnTo>
                  <a:pt x="210097" y="73891"/>
                </a:lnTo>
                <a:lnTo>
                  <a:pt x="198932" y="34852"/>
                </a:lnTo>
                <a:lnTo>
                  <a:pt x="170048" y="6341"/>
                </a:lnTo>
                <a:lnTo>
                  <a:pt x="151187" y="429"/>
                </a:lnTo>
                <a:lnTo>
                  <a:pt x="144515" y="35"/>
                </a:lnTo>
                <a:close/>
              </a:path>
              <a:path w="289559" h="290195">
                <a:moveTo>
                  <a:pt x="54199" y="72734"/>
                </a:moveTo>
                <a:lnTo>
                  <a:pt x="11264" y="72734"/>
                </a:lnTo>
                <a:lnTo>
                  <a:pt x="8343" y="73926"/>
                </a:lnTo>
                <a:lnTo>
                  <a:pt x="0" y="132286"/>
                </a:lnTo>
                <a:lnTo>
                  <a:pt x="1239" y="133251"/>
                </a:lnTo>
                <a:lnTo>
                  <a:pt x="2360" y="134407"/>
                </a:lnTo>
                <a:lnTo>
                  <a:pt x="4517" y="137006"/>
                </a:lnTo>
                <a:lnTo>
                  <a:pt x="5876" y="137650"/>
                </a:lnTo>
                <a:lnTo>
                  <a:pt x="59777" y="137650"/>
                </a:lnTo>
                <a:lnTo>
                  <a:pt x="61196" y="137006"/>
                </a:lnTo>
                <a:lnTo>
                  <a:pt x="62161" y="135671"/>
                </a:lnTo>
                <a:lnTo>
                  <a:pt x="63151" y="134407"/>
                </a:lnTo>
                <a:lnTo>
                  <a:pt x="64343" y="133251"/>
                </a:lnTo>
                <a:lnTo>
                  <a:pt x="65785" y="132286"/>
                </a:lnTo>
                <a:lnTo>
                  <a:pt x="65690" y="99006"/>
                </a:lnTo>
                <a:lnTo>
                  <a:pt x="65463" y="95358"/>
                </a:lnTo>
                <a:lnTo>
                  <a:pt x="65272" y="91746"/>
                </a:lnTo>
                <a:lnTo>
                  <a:pt x="64688" y="88230"/>
                </a:lnTo>
                <a:lnTo>
                  <a:pt x="63759" y="84904"/>
                </a:lnTo>
                <a:lnTo>
                  <a:pt x="62889" y="81567"/>
                </a:lnTo>
                <a:lnTo>
                  <a:pt x="61351" y="78718"/>
                </a:lnTo>
                <a:lnTo>
                  <a:pt x="59241" y="76334"/>
                </a:lnTo>
                <a:lnTo>
                  <a:pt x="57143" y="73891"/>
                </a:lnTo>
                <a:lnTo>
                  <a:pt x="54199" y="72734"/>
                </a:lnTo>
                <a:close/>
              </a:path>
              <a:path w="289559" h="290195">
                <a:moveTo>
                  <a:pt x="277708" y="72734"/>
                </a:moveTo>
                <a:lnTo>
                  <a:pt x="234892" y="72734"/>
                </a:lnTo>
                <a:lnTo>
                  <a:pt x="231959" y="73926"/>
                </a:lnTo>
                <a:lnTo>
                  <a:pt x="229897" y="76334"/>
                </a:lnTo>
                <a:lnTo>
                  <a:pt x="227752" y="78718"/>
                </a:lnTo>
                <a:lnTo>
                  <a:pt x="223186" y="101938"/>
                </a:lnTo>
                <a:lnTo>
                  <a:pt x="223186" y="132286"/>
                </a:lnTo>
                <a:lnTo>
                  <a:pt x="224641" y="133251"/>
                </a:lnTo>
                <a:lnTo>
                  <a:pt x="225833" y="134407"/>
                </a:lnTo>
                <a:lnTo>
                  <a:pt x="226822" y="135671"/>
                </a:lnTo>
                <a:lnTo>
                  <a:pt x="227752" y="137006"/>
                </a:lnTo>
                <a:lnTo>
                  <a:pt x="229194" y="137650"/>
                </a:lnTo>
                <a:lnTo>
                  <a:pt x="283083" y="137650"/>
                </a:lnTo>
                <a:lnTo>
                  <a:pt x="284454" y="137006"/>
                </a:lnTo>
                <a:lnTo>
                  <a:pt x="285515" y="135671"/>
                </a:lnTo>
                <a:lnTo>
                  <a:pt x="286612" y="134407"/>
                </a:lnTo>
                <a:lnTo>
                  <a:pt x="287756" y="133251"/>
                </a:lnTo>
                <a:lnTo>
                  <a:pt x="288984" y="132286"/>
                </a:lnTo>
                <a:lnTo>
                  <a:pt x="288888" y="99006"/>
                </a:lnTo>
                <a:lnTo>
                  <a:pt x="288471" y="91746"/>
                </a:lnTo>
                <a:lnTo>
                  <a:pt x="287923" y="88230"/>
                </a:lnTo>
                <a:lnTo>
                  <a:pt x="286957" y="84904"/>
                </a:lnTo>
                <a:lnTo>
                  <a:pt x="286063" y="81567"/>
                </a:lnTo>
                <a:lnTo>
                  <a:pt x="284585" y="78718"/>
                </a:lnTo>
                <a:lnTo>
                  <a:pt x="280604" y="73891"/>
                </a:lnTo>
                <a:lnTo>
                  <a:pt x="277708" y="72734"/>
                </a:lnTo>
                <a:close/>
              </a:path>
              <a:path w="289559" h="290195">
                <a:moveTo>
                  <a:pt x="37368" y="0"/>
                </a:moveTo>
                <a:lnTo>
                  <a:pt x="28345" y="0"/>
                </a:lnTo>
                <a:lnTo>
                  <a:pt x="24137" y="1025"/>
                </a:lnTo>
                <a:lnTo>
                  <a:pt x="0" y="34078"/>
                </a:lnTo>
                <a:lnTo>
                  <a:pt x="0" y="46558"/>
                </a:lnTo>
                <a:lnTo>
                  <a:pt x="15018" y="72734"/>
                </a:lnTo>
                <a:lnTo>
                  <a:pt x="50397" y="72734"/>
                </a:lnTo>
                <a:lnTo>
                  <a:pt x="65785" y="34078"/>
                </a:lnTo>
                <a:lnTo>
                  <a:pt x="64891" y="29024"/>
                </a:lnTo>
                <a:lnTo>
                  <a:pt x="63091" y="24233"/>
                </a:lnTo>
                <a:lnTo>
                  <a:pt x="61327" y="19429"/>
                </a:lnTo>
                <a:lnTo>
                  <a:pt x="41671" y="1025"/>
                </a:lnTo>
                <a:lnTo>
                  <a:pt x="37368" y="0"/>
                </a:lnTo>
                <a:close/>
              </a:path>
              <a:path w="289559" h="290195">
                <a:moveTo>
                  <a:pt x="260627" y="0"/>
                </a:moveTo>
                <a:lnTo>
                  <a:pt x="251639" y="0"/>
                </a:lnTo>
                <a:lnTo>
                  <a:pt x="247336" y="1025"/>
                </a:lnTo>
                <a:lnTo>
                  <a:pt x="225737" y="24233"/>
                </a:lnTo>
                <a:lnTo>
                  <a:pt x="224021" y="29024"/>
                </a:lnTo>
                <a:lnTo>
                  <a:pt x="223186" y="34078"/>
                </a:lnTo>
                <a:lnTo>
                  <a:pt x="223186" y="46558"/>
                </a:lnTo>
                <a:lnTo>
                  <a:pt x="224605" y="53019"/>
                </a:lnTo>
                <a:lnTo>
                  <a:pt x="230255" y="64462"/>
                </a:lnTo>
                <a:lnTo>
                  <a:pt x="233974" y="69123"/>
                </a:lnTo>
                <a:lnTo>
                  <a:pt x="238539" y="72734"/>
                </a:lnTo>
                <a:lnTo>
                  <a:pt x="273929" y="72734"/>
                </a:lnTo>
                <a:lnTo>
                  <a:pt x="278554" y="69123"/>
                </a:lnTo>
                <a:lnTo>
                  <a:pt x="282213" y="64426"/>
                </a:lnTo>
                <a:lnTo>
                  <a:pt x="284907" y="58657"/>
                </a:lnTo>
                <a:lnTo>
                  <a:pt x="287637" y="52876"/>
                </a:lnTo>
                <a:lnTo>
                  <a:pt x="288954" y="46558"/>
                </a:lnTo>
                <a:lnTo>
                  <a:pt x="288984" y="34078"/>
                </a:lnTo>
                <a:lnTo>
                  <a:pt x="288149" y="29024"/>
                </a:lnTo>
                <a:lnTo>
                  <a:pt x="264846" y="1025"/>
                </a:lnTo>
                <a:lnTo>
                  <a:pt x="260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3" name="object 63"/>
          <p:cNvSpPr/>
          <p:nvPr/>
        </p:nvSpPr>
        <p:spPr>
          <a:xfrm>
            <a:off x="4750063" y="711566"/>
            <a:ext cx="498475" cy="572135"/>
          </a:xfrm>
          <a:custGeom>
            <a:avLst/>
            <a:gdLst/>
            <a:ahLst/>
            <a:cxnLst/>
            <a:rect l="l" t="t" r="r" b="b"/>
            <a:pathLst>
              <a:path w="498475" h="572135">
                <a:moveTo>
                  <a:pt x="357820" y="431080"/>
                </a:moveTo>
                <a:lnTo>
                  <a:pt x="282380" y="431080"/>
                </a:lnTo>
                <a:lnTo>
                  <a:pt x="282219" y="464770"/>
                </a:lnTo>
                <a:lnTo>
                  <a:pt x="281342" y="498417"/>
                </a:lnTo>
                <a:lnTo>
                  <a:pt x="278875" y="534817"/>
                </a:lnTo>
                <a:lnTo>
                  <a:pt x="274072" y="571984"/>
                </a:lnTo>
                <a:lnTo>
                  <a:pt x="357129" y="571984"/>
                </a:lnTo>
                <a:lnTo>
                  <a:pt x="358298" y="539341"/>
                </a:lnTo>
                <a:lnTo>
                  <a:pt x="360245" y="503606"/>
                </a:lnTo>
                <a:lnTo>
                  <a:pt x="360634" y="464770"/>
                </a:lnTo>
                <a:lnTo>
                  <a:pt x="357820" y="431080"/>
                </a:lnTo>
                <a:close/>
              </a:path>
              <a:path w="498475" h="572135">
                <a:moveTo>
                  <a:pt x="290688" y="0"/>
                </a:moveTo>
                <a:lnTo>
                  <a:pt x="233580" y="6223"/>
                </a:lnTo>
                <a:lnTo>
                  <a:pt x="182730" y="24864"/>
                </a:lnTo>
                <a:lnTo>
                  <a:pt x="150534" y="55962"/>
                </a:lnTo>
                <a:lnTo>
                  <a:pt x="124586" y="99459"/>
                </a:lnTo>
                <a:lnTo>
                  <a:pt x="99931" y="105945"/>
                </a:lnTo>
                <a:lnTo>
                  <a:pt x="56849" y="125132"/>
                </a:lnTo>
                <a:lnTo>
                  <a:pt x="24524" y="161167"/>
                </a:lnTo>
                <a:lnTo>
                  <a:pt x="2983" y="210890"/>
                </a:lnTo>
                <a:lnTo>
                  <a:pt x="0" y="240399"/>
                </a:lnTo>
                <a:lnTo>
                  <a:pt x="2983" y="265148"/>
                </a:lnTo>
                <a:lnTo>
                  <a:pt x="11417" y="289110"/>
                </a:lnTo>
                <a:lnTo>
                  <a:pt x="24524" y="311519"/>
                </a:lnTo>
                <a:lnTo>
                  <a:pt x="41528" y="331609"/>
                </a:lnTo>
                <a:lnTo>
                  <a:pt x="55548" y="348702"/>
                </a:lnTo>
                <a:lnTo>
                  <a:pt x="72673" y="362692"/>
                </a:lnTo>
                <a:lnTo>
                  <a:pt x="92916" y="373563"/>
                </a:lnTo>
                <a:lnTo>
                  <a:pt x="116289" y="381303"/>
                </a:lnTo>
                <a:lnTo>
                  <a:pt x="122643" y="393752"/>
                </a:lnTo>
                <a:lnTo>
                  <a:pt x="149510" y="431080"/>
                </a:lnTo>
                <a:lnTo>
                  <a:pt x="197378" y="446225"/>
                </a:lnTo>
                <a:lnTo>
                  <a:pt x="215939" y="447649"/>
                </a:lnTo>
                <a:lnTo>
                  <a:pt x="229699" y="447519"/>
                </a:lnTo>
                <a:lnTo>
                  <a:pt x="245006" y="446613"/>
                </a:lnTo>
                <a:lnTo>
                  <a:pt x="260312" y="444154"/>
                </a:lnTo>
                <a:lnTo>
                  <a:pt x="274072" y="439364"/>
                </a:lnTo>
                <a:lnTo>
                  <a:pt x="274072" y="431080"/>
                </a:lnTo>
                <a:lnTo>
                  <a:pt x="357820" y="431080"/>
                </a:lnTo>
                <a:lnTo>
                  <a:pt x="357129" y="422820"/>
                </a:lnTo>
                <a:lnTo>
                  <a:pt x="386718" y="419839"/>
                </a:lnTo>
                <a:lnTo>
                  <a:pt x="403417" y="414523"/>
                </a:lnTo>
                <a:lnTo>
                  <a:pt x="215939" y="414523"/>
                </a:lnTo>
                <a:lnTo>
                  <a:pt x="203610" y="413099"/>
                </a:lnTo>
                <a:lnTo>
                  <a:pt x="192065" y="409338"/>
                </a:lnTo>
                <a:lnTo>
                  <a:pt x="182078" y="404013"/>
                </a:lnTo>
                <a:lnTo>
                  <a:pt x="174422" y="397895"/>
                </a:lnTo>
                <a:lnTo>
                  <a:pt x="163515" y="390263"/>
                </a:lnTo>
                <a:lnTo>
                  <a:pt x="155731" y="380303"/>
                </a:lnTo>
                <a:lnTo>
                  <a:pt x="151064" y="368781"/>
                </a:lnTo>
                <a:lnTo>
                  <a:pt x="149510" y="356462"/>
                </a:lnTo>
                <a:lnTo>
                  <a:pt x="141190" y="348202"/>
                </a:lnTo>
                <a:lnTo>
                  <a:pt x="132894" y="339870"/>
                </a:lnTo>
                <a:lnTo>
                  <a:pt x="114329" y="337025"/>
                </a:lnTo>
                <a:lnTo>
                  <a:pt x="96544" y="329520"/>
                </a:lnTo>
                <a:lnTo>
                  <a:pt x="55548" y="292875"/>
                </a:lnTo>
                <a:lnTo>
                  <a:pt x="41528" y="240399"/>
                </a:lnTo>
                <a:lnTo>
                  <a:pt x="43086" y="221772"/>
                </a:lnTo>
                <a:lnTo>
                  <a:pt x="55548" y="184480"/>
                </a:lnTo>
                <a:lnTo>
                  <a:pt x="80453" y="154807"/>
                </a:lnTo>
                <a:lnTo>
                  <a:pt x="117829" y="139002"/>
                </a:lnTo>
                <a:lnTo>
                  <a:pt x="141190" y="132655"/>
                </a:lnTo>
                <a:lnTo>
                  <a:pt x="149510" y="132655"/>
                </a:lnTo>
                <a:lnTo>
                  <a:pt x="157794" y="124395"/>
                </a:lnTo>
                <a:lnTo>
                  <a:pt x="176490" y="88086"/>
                </a:lnTo>
                <a:lnTo>
                  <a:pt x="207631" y="58061"/>
                </a:lnTo>
                <a:lnTo>
                  <a:pt x="246044" y="39396"/>
                </a:lnTo>
                <a:lnTo>
                  <a:pt x="290688" y="33184"/>
                </a:lnTo>
                <a:lnTo>
                  <a:pt x="395117" y="33184"/>
                </a:lnTo>
                <a:lnTo>
                  <a:pt x="388789" y="27984"/>
                </a:lnTo>
                <a:lnTo>
                  <a:pt x="359202" y="12439"/>
                </a:lnTo>
                <a:lnTo>
                  <a:pt x="326501" y="3110"/>
                </a:lnTo>
                <a:lnTo>
                  <a:pt x="290688" y="0"/>
                </a:lnTo>
                <a:close/>
              </a:path>
              <a:path w="498475" h="572135">
                <a:moveTo>
                  <a:pt x="141190" y="240399"/>
                </a:moveTo>
                <a:lnTo>
                  <a:pt x="152480" y="287026"/>
                </a:lnTo>
                <a:lnTo>
                  <a:pt x="181679" y="327440"/>
                </a:lnTo>
                <a:lnTo>
                  <a:pt x="221779" y="361637"/>
                </a:lnTo>
                <a:lnTo>
                  <a:pt x="265776" y="389611"/>
                </a:lnTo>
                <a:lnTo>
                  <a:pt x="265776" y="397895"/>
                </a:lnTo>
                <a:lnTo>
                  <a:pt x="257444" y="397895"/>
                </a:lnTo>
                <a:lnTo>
                  <a:pt x="249136" y="406239"/>
                </a:lnTo>
                <a:lnTo>
                  <a:pt x="242802" y="407534"/>
                </a:lnTo>
                <a:lnTo>
                  <a:pt x="235675" y="410381"/>
                </a:lnTo>
                <a:lnTo>
                  <a:pt x="226979" y="413229"/>
                </a:lnTo>
                <a:lnTo>
                  <a:pt x="215939" y="414523"/>
                </a:lnTo>
                <a:lnTo>
                  <a:pt x="403417" y="414523"/>
                </a:lnTo>
                <a:lnTo>
                  <a:pt x="413190" y="411412"/>
                </a:lnTo>
                <a:lnTo>
                  <a:pt x="436544" y="398310"/>
                </a:lnTo>
                <a:lnTo>
                  <a:pt x="456779" y="381303"/>
                </a:lnTo>
                <a:lnTo>
                  <a:pt x="357129" y="381303"/>
                </a:lnTo>
                <a:lnTo>
                  <a:pt x="352326" y="373692"/>
                </a:lnTo>
                <a:lnTo>
                  <a:pt x="349860" y="363724"/>
                </a:lnTo>
                <a:lnTo>
                  <a:pt x="349288" y="356462"/>
                </a:lnTo>
                <a:lnTo>
                  <a:pt x="282380" y="356462"/>
                </a:lnTo>
                <a:lnTo>
                  <a:pt x="231119" y="326679"/>
                </a:lnTo>
                <a:lnTo>
                  <a:pt x="189981" y="298444"/>
                </a:lnTo>
                <a:lnTo>
                  <a:pt x="159744" y="270202"/>
                </a:lnTo>
                <a:lnTo>
                  <a:pt x="141190" y="240399"/>
                </a:lnTo>
                <a:close/>
              </a:path>
              <a:path w="498475" h="572135">
                <a:moveTo>
                  <a:pt x="395117" y="33184"/>
                </a:moveTo>
                <a:lnTo>
                  <a:pt x="290688" y="33184"/>
                </a:lnTo>
                <a:lnTo>
                  <a:pt x="320267" y="36160"/>
                </a:lnTo>
                <a:lnTo>
                  <a:pt x="346740" y="44572"/>
                </a:lnTo>
                <a:lnTo>
                  <a:pt x="390338" y="74618"/>
                </a:lnTo>
                <a:lnTo>
                  <a:pt x="420455" y="125389"/>
                </a:lnTo>
                <a:lnTo>
                  <a:pt x="431879" y="182337"/>
                </a:lnTo>
                <a:lnTo>
                  <a:pt x="431879" y="223830"/>
                </a:lnTo>
                <a:lnTo>
                  <a:pt x="437973" y="230179"/>
                </a:lnTo>
                <a:lnTo>
                  <a:pt x="443292" y="237307"/>
                </a:lnTo>
                <a:lnTo>
                  <a:pt x="447055" y="246001"/>
                </a:lnTo>
                <a:lnTo>
                  <a:pt x="448483" y="257051"/>
                </a:lnTo>
                <a:lnTo>
                  <a:pt x="453279" y="263373"/>
                </a:lnTo>
                <a:lnTo>
                  <a:pt x="455742" y="270484"/>
                </a:lnTo>
                <a:lnTo>
                  <a:pt x="456650" y="279160"/>
                </a:lnTo>
                <a:lnTo>
                  <a:pt x="456779" y="290176"/>
                </a:lnTo>
                <a:lnTo>
                  <a:pt x="455094" y="308684"/>
                </a:lnTo>
                <a:lnTo>
                  <a:pt x="423571" y="356462"/>
                </a:lnTo>
                <a:lnTo>
                  <a:pt x="375686" y="379758"/>
                </a:lnTo>
                <a:lnTo>
                  <a:pt x="357129" y="381303"/>
                </a:lnTo>
                <a:lnTo>
                  <a:pt x="456779" y="381303"/>
                </a:lnTo>
                <a:lnTo>
                  <a:pt x="473788" y="361246"/>
                </a:lnTo>
                <a:lnTo>
                  <a:pt x="486895" y="338855"/>
                </a:lnTo>
                <a:lnTo>
                  <a:pt x="495326" y="314906"/>
                </a:lnTo>
                <a:lnTo>
                  <a:pt x="498308" y="290176"/>
                </a:lnTo>
                <a:lnTo>
                  <a:pt x="497013" y="277740"/>
                </a:lnTo>
                <a:lnTo>
                  <a:pt x="491318" y="252868"/>
                </a:lnTo>
                <a:lnTo>
                  <a:pt x="490024" y="240399"/>
                </a:lnTo>
                <a:lnTo>
                  <a:pt x="485091" y="232901"/>
                </a:lnTo>
                <a:lnTo>
                  <a:pt x="478345" y="214781"/>
                </a:lnTo>
                <a:lnTo>
                  <a:pt x="473419" y="207250"/>
                </a:lnTo>
                <a:lnTo>
                  <a:pt x="473419" y="182337"/>
                </a:lnTo>
                <a:lnTo>
                  <a:pt x="469004" y="145326"/>
                </a:lnTo>
                <a:lnTo>
                  <a:pt x="456799" y="109853"/>
                </a:lnTo>
                <a:lnTo>
                  <a:pt x="438364" y="77472"/>
                </a:lnTo>
                <a:lnTo>
                  <a:pt x="415262" y="49741"/>
                </a:lnTo>
                <a:lnTo>
                  <a:pt x="395117" y="33184"/>
                </a:lnTo>
                <a:close/>
              </a:path>
              <a:path w="498475" h="572135">
                <a:moveTo>
                  <a:pt x="215939" y="107767"/>
                </a:moveTo>
                <a:lnTo>
                  <a:pt x="234799" y="145584"/>
                </a:lnTo>
                <a:lnTo>
                  <a:pt x="251275" y="189355"/>
                </a:lnTo>
                <a:lnTo>
                  <a:pt x="264964" y="239086"/>
                </a:lnTo>
                <a:lnTo>
                  <a:pt x="275467" y="294786"/>
                </a:lnTo>
                <a:lnTo>
                  <a:pt x="282380" y="356462"/>
                </a:lnTo>
                <a:lnTo>
                  <a:pt x="349288" y="356462"/>
                </a:lnTo>
                <a:lnTo>
                  <a:pt x="348951" y="352187"/>
                </a:lnTo>
                <a:lnTo>
                  <a:pt x="348821" y="339870"/>
                </a:lnTo>
                <a:lnTo>
                  <a:pt x="363099" y="298708"/>
                </a:lnTo>
                <a:lnTo>
                  <a:pt x="365467" y="290176"/>
                </a:lnTo>
                <a:lnTo>
                  <a:pt x="332193" y="290176"/>
                </a:lnTo>
                <a:lnTo>
                  <a:pt x="315198" y="236033"/>
                </a:lnTo>
                <a:lnTo>
                  <a:pt x="289639" y="186540"/>
                </a:lnTo>
                <a:lnTo>
                  <a:pt x="256294" y="143263"/>
                </a:lnTo>
                <a:lnTo>
                  <a:pt x="215939" y="107767"/>
                </a:lnTo>
                <a:close/>
              </a:path>
              <a:path w="498475" h="572135">
                <a:moveTo>
                  <a:pt x="365438" y="165840"/>
                </a:moveTo>
                <a:lnTo>
                  <a:pt x="363750" y="192252"/>
                </a:lnTo>
                <a:lnTo>
                  <a:pt x="358166" y="221772"/>
                </a:lnTo>
                <a:lnTo>
                  <a:pt x="347908" y="254410"/>
                </a:lnTo>
                <a:lnTo>
                  <a:pt x="332193" y="290176"/>
                </a:lnTo>
                <a:lnTo>
                  <a:pt x="365467" y="290176"/>
                </a:lnTo>
                <a:lnTo>
                  <a:pt x="375819" y="252868"/>
                </a:lnTo>
                <a:lnTo>
                  <a:pt x="379193" y="207029"/>
                </a:lnTo>
                <a:lnTo>
                  <a:pt x="365438" y="165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65" name="Kép 64">
            <a:extLst>
              <a:ext uri="{FF2B5EF4-FFF2-40B4-BE49-F238E27FC236}">
                <a16:creationId xmlns="" xmlns:a16="http://schemas.microsoft.com/office/drawing/2014/main" id="{C785C282-D27B-4F01-B2B1-3D405F83C0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00" y="539808"/>
            <a:ext cx="936000" cy="936000"/>
          </a:xfrm>
          <a:prstGeom prst="rect">
            <a:avLst/>
          </a:prstGeom>
        </p:spPr>
      </p:pic>
      <p:sp>
        <p:nvSpPr>
          <p:cNvPr id="66" name="object 2"/>
          <p:cNvSpPr txBox="1"/>
          <p:nvPr/>
        </p:nvSpPr>
        <p:spPr>
          <a:xfrm>
            <a:off x="6966803" y="1544622"/>
            <a:ext cx="2993730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lang="en-US" sz="2000" b="1" spc="-5" dirty="0" smtClean="0">
                <a:solidFill>
                  <a:srgbClr val="1B9F6B"/>
                </a:solidFill>
                <a:latin typeface="Trebuchet MS"/>
                <a:cs typeface="Trebuchet MS"/>
              </a:rPr>
              <a:t>STRATEGIE</a:t>
            </a:r>
            <a:r>
              <a:rPr lang="pl-PL" sz="2000" b="1" spc="-5" dirty="0" smtClean="0">
                <a:solidFill>
                  <a:srgbClr val="1B9F6B"/>
                </a:solidFill>
                <a:latin typeface="Trebuchet MS"/>
                <a:cs typeface="Trebuchet MS"/>
              </a:rPr>
              <a:t> I PLANY DZIAŁAŃ</a:t>
            </a:r>
            <a:endParaRPr lang="en-US" sz="20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67" name="object 2"/>
          <p:cNvSpPr txBox="1"/>
          <p:nvPr/>
        </p:nvSpPr>
        <p:spPr>
          <a:xfrm>
            <a:off x="3621765" y="1578877"/>
            <a:ext cx="137096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2000" b="1" spc="10" dirty="0" smtClean="0">
                <a:solidFill>
                  <a:srgbClr val="1B9F6B"/>
                </a:solidFill>
                <a:latin typeface="Trebuchet MS"/>
                <a:cs typeface="Trebuchet MS"/>
              </a:rPr>
              <a:t>REZULTATY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64" name="Szövegdoboz 63">
            <a:extLst>
              <a:ext uri="{FF2B5EF4-FFF2-40B4-BE49-F238E27FC236}">
                <a16:creationId xmlns="" xmlns:a16="http://schemas.microsoft.com/office/drawing/2014/main" id="{AB4F157D-4053-45AE-808B-5E2FA80B0499}"/>
              </a:ext>
            </a:extLst>
          </p:cNvPr>
          <p:cNvSpPr txBox="1"/>
          <p:nvPr/>
        </p:nvSpPr>
        <p:spPr>
          <a:xfrm>
            <a:off x="146050" y="2035986"/>
            <a:ext cx="2789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spc="-10" dirty="0" smtClean="0">
                <a:solidFill>
                  <a:srgbClr val="7192A9"/>
                </a:solidFill>
                <a:latin typeface="Trebuchet MS" panose="020B0603020202020204" pitchFamily="34" charset="0"/>
              </a:rPr>
              <a:t>POPRAWA EFEKTYWNOŚCI ENERGETYCZNEJ W MIASTACH EUROPY ŚRODKOWEJ POPRZEZ INTELIGENTNE ZARZĄDZANIE ENERGIĄ</a:t>
            </a:r>
            <a:endParaRPr lang="hu-HU" sz="1000" b="1" spc="-10" dirty="0">
              <a:solidFill>
                <a:srgbClr val="7192A9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object 25"/>
          <p:cNvSpPr txBox="1"/>
          <p:nvPr/>
        </p:nvSpPr>
        <p:spPr>
          <a:xfrm>
            <a:off x="69850" y="2711450"/>
            <a:ext cx="3462548" cy="28982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hu-HU" sz="850" b="1" spc="-10" dirty="0">
                <a:solidFill>
                  <a:srgbClr val="7192A9"/>
                </a:solidFill>
                <a:latin typeface="Trebuchet MS" panose="020B0603020202020204" pitchFamily="34" charset="0"/>
                <a:ea typeface="+mj-ea"/>
              </a:rPr>
              <a:t>http://www.interreg-central.eu/Content.Node/BOOSTEE-CE.html </a:t>
            </a:r>
          </a:p>
          <a:p>
            <a:pPr marL="12700">
              <a:spcBef>
                <a:spcPts val="120"/>
              </a:spcBef>
            </a:pPr>
            <a:endParaRPr lang="hu-HU" sz="850" b="1" spc="-5" dirty="0">
              <a:latin typeface="Trebuchet MS"/>
            </a:endParaRPr>
          </a:p>
        </p:txBody>
      </p:sp>
      <p:sp>
        <p:nvSpPr>
          <p:cNvPr id="70" name="Prostokąt 69"/>
          <p:cNvSpPr/>
          <p:nvPr/>
        </p:nvSpPr>
        <p:spPr>
          <a:xfrm>
            <a:off x="16968191" y="5466318"/>
            <a:ext cx="3220753" cy="3252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" dirty="0" smtClean="0">
                <a:solidFill>
                  <a:srgbClr val="7192A9"/>
                </a:solidFill>
                <a:latin typeface="Trebuchet MS"/>
              </a:rPr>
              <a:t>Map</a:t>
            </a:r>
            <a:r>
              <a:rPr lang="pl-PL" sz="1150" dirty="0" smtClean="0">
                <a:solidFill>
                  <a:srgbClr val="7192A9"/>
                </a:solidFill>
                <a:latin typeface="Trebuchet MS"/>
              </a:rPr>
              <a:t>a działań pilotażowych: </a:t>
            </a:r>
            <a:r>
              <a:rPr lang="pl-PL" sz="900" dirty="0">
                <a:latin typeface="Trebuchet MS"/>
              </a:rPr>
              <a:t>https://arcg.is/14ai9a</a:t>
            </a:r>
            <a:endParaRPr lang="pl-PL" sz="1200" dirty="0">
              <a:latin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3956</TotalTime>
  <Words>390</Words>
  <Application>Microsoft Office PowerPoint</Application>
  <PresentationFormat>Niestandardowy</PresentationFormat>
  <Paragraphs>123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Calibri</vt:lpstr>
      <vt:lpstr>Trebuchet MS</vt:lpstr>
      <vt:lpstr>Wingdings</vt:lpstr>
      <vt:lpstr>Office Theme</vt:lpstr>
      <vt:lpstr>Prezentacja programu PowerPoint</vt:lpstr>
      <vt:lpstr>BOOSTEE-CE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Leaflet A ok</dc:title>
  <dc:creator>Pálmai Zsolt</dc:creator>
  <cp:lastModifiedBy>Anna Nowacka</cp:lastModifiedBy>
  <cp:revision>108</cp:revision>
  <dcterms:created xsi:type="dcterms:W3CDTF">2017-11-15T14:22:45Z</dcterms:created>
  <dcterms:modified xsi:type="dcterms:W3CDTF">2017-11-29T13:48:18Z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2017-05-31T00:00:00Z</vt:filetime>
  </property>
  <property fmtid="{D5CDD505-2E9C-101B-9397-08002B2CF9AE}" pid="3" name="Creator">
    <vt:lpwstr>Adobe Illustrator CS5</vt:lpwstr>
  </property>
  <property fmtid="{D5CDD505-2E9C-101B-9397-08002B2CF9AE}" pid="4" name="LastSaved">
    <vt:filetime>2017-11-15T00:00:00Z</vt:filetime>
  </property>
</Properties>
</file>